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8"/>
  </p:notesMasterIdLst>
  <p:sldIdLst>
    <p:sldId id="275" r:id="rId5"/>
    <p:sldId id="314" r:id="rId6"/>
    <p:sldId id="312" r:id="rId7"/>
    <p:sldId id="279" r:id="rId8"/>
    <p:sldId id="307" r:id="rId9"/>
    <p:sldId id="288" r:id="rId10"/>
    <p:sldId id="290" r:id="rId11"/>
    <p:sldId id="292" r:id="rId12"/>
    <p:sldId id="291" r:id="rId13"/>
    <p:sldId id="289" r:id="rId14"/>
    <p:sldId id="293" r:id="rId15"/>
    <p:sldId id="297" r:id="rId16"/>
    <p:sldId id="309" r:id="rId17"/>
    <p:sldId id="298" r:id="rId18"/>
    <p:sldId id="300" r:id="rId19"/>
    <p:sldId id="295" r:id="rId20"/>
    <p:sldId id="313" r:id="rId21"/>
    <p:sldId id="301" r:id="rId22"/>
    <p:sldId id="294" r:id="rId23"/>
    <p:sldId id="310" r:id="rId24"/>
    <p:sldId id="303" r:id="rId25"/>
    <p:sldId id="305" r:id="rId26"/>
    <p:sldId id="306"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C6F6AB-D9C0-4644-85FA-8573ABBD55A0}" v="358" dt="2020-09-15T01:14:09.467"/>
    <p1510:client id="{820F8FA5-AEF0-4066-6829-40B6EAEE823B}" v="4" dt="2020-09-14T18:53:47.968"/>
    <p1510:client id="{EF3B38B0-E5BF-4ADD-AE9A-58A097026870}" v="39" dt="2020-09-15T11:44:34.647"/>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inimized" horzBarState="maximized">
    <p:restoredLeft sz="15620"/>
    <p:restoredTop sz="84606" autoAdjust="0"/>
  </p:normalViewPr>
  <p:slideViewPr>
    <p:cSldViewPr>
      <p:cViewPr varScale="1">
        <p:scale>
          <a:sx n="55" d="100"/>
          <a:sy n="55" d="100"/>
        </p:scale>
        <p:origin x="1550" y="3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iroux Veilleux Thierry" userId="bc697d33-9471-40a8-956e-b1240ac55efe" providerId="ADAL" clId="{10514FD0-27FD-9447-84FE-6B5D555DD51B}"/>
    <pc:docChg chg="custSel addSld delSld modSld sldOrd">
      <pc:chgData name="Giroux Veilleux Thierry" userId="bc697d33-9471-40a8-956e-b1240ac55efe" providerId="ADAL" clId="{10514FD0-27FD-9447-84FE-6B5D555DD51B}" dt="2020-09-15T01:06:55.815" v="1662" actId="14100"/>
      <pc:docMkLst>
        <pc:docMk/>
      </pc:docMkLst>
      <pc:sldChg chg="modSp">
        <pc:chgData name="Giroux Veilleux Thierry" userId="bc697d33-9471-40a8-956e-b1240ac55efe" providerId="ADAL" clId="{10514FD0-27FD-9447-84FE-6B5D555DD51B}" dt="2020-09-15T01:06:55.815" v="1662" actId="14100"/>
        <pc:sldMkLst>
          <pc:docMk/>
          <pc:sldMk cId="108638824" sldId="256"/>
        </pc:sldMkLst>
        <pc:spChg chg="mod">
          <ac:chgData name="Giroux Veilleux Thierry" userId="bc697d33-9471-40a8-956e-b1240ac55efe" providerId="ADAL" clId="{10514FD0-27FD-9447-84FE-6B5D555DD51B}" dt="2020-09-15T01:06:55.815" v="1662" actId="14100"/>
          <ac:spMkLst>
            <pc:docMk/>
            <pc:sldMk cId="108638824" sldId="256"/>
            <ac:spMk id="24" creationId="{00000000-0000-0000-0000-000000000000}"/>
          </ac:spMkLst>
        </pc:spChg>
      </pc:sldChg>
      <pc:sldChg chg="modSp">
        <pc:chgData name="Giroux Veilleux Thierry" userId="bc697d33-9471-40a8-956e-b1240ac55efe" providerId="ADAL" clId="{10514FD0-27FD-9447-84FE-6B5D555DD51B}" dt="2020-09-15T00:31:21.753" v="53" actId="20577"/>
        <pc:sldMkLst>
          <pc:docMk/>
          <pc:sldMk cId="1216745327" sldId="271"/>
        </pc:sldMkLst>
        <pc:spChg chg="mod">
          <ac:chgData name="Giroux Veilleux Thierry" userId="bc697d33-9471-40a8-956e-b1240ac55efe" providerId="ADAL" clId="{10514FD0-27FD-9447-84FE-6B5D555DD51B}" dt="2020-09-15T00:31:21.753" v="53" actId="20577"/>
          <ac:spMkLst>
            <pc:docMk/>
            <pc:sldMk cId="1216745327" sldId="271"/>
            <ac:spMk id="50" creationId="{75A76C86-2EA6-43B3-82F4-08BC59A5977D}"/>
          </ac:spMkLst>
        </pc:spChg>
      </pc:sldChg>
      <pc:sldChg chg="modSp">
        <pc:chgData name="Giroux Veilleux Thierry" userId="bc697d33-9471-40a8-956e-b1240ac55efe" providerId="ADAL" clId="{10514FD0-27FD-9447-84FE-6B5D555DD51B}" dt="2020-09-15T00:34:15.694" v="134" actId="20577"/>
        <pc:sldMkLst>
          <pc:docMk/>
          <pc:sldMk cId="3683653239" sldId="279"/>
        </pc:sldMkLst>
        <pc:spChg chg="mod">
          <ac:chgData name="Giroux Veilleux Thierry" userId="bc697d33-9471-40a8-956e-b1240ac55efe" providerId="ADAL" clId="{10514FD0-27FD-9447-84FE-6B5D555DD51B}" dt="2020-09-15T00:34:15.694" v="134" actId="20577"/>
          <ac:spMkLst>
            <pc:docMk/>
            <pc:sldMk cId="3683653239" sldId="279"/>
            <ac:spMk id="15" creationId="{1EB17F0B-C79D-44F7-B3DE-89E60A6C8D9D}"/>
          </ac:spMkLst>
        </pc:spChg>
      </pc:sldChg>
      <pc:sldChg chg="delSp">
        <pc:chgData name="Giroux Veilleux Thierry" userId="bc697d33-9471-40a8-956e-b1240ac55efe" providerId="ADAL" clId="{10514FD0-27FD-9447-84FE-6B5D555DD51B}" dt="2020-09-15T00:31:38.359" v="54" actId="478"/>
        <pc:sldMkLst>
          <pc:docMk/>
          <pc:sldMk cId="151684630" sldId="284"/>
        </pc:sldMkLst>
        <pc:spChg chg="del">
          <ac:chgData name="Giroux Veilleux Thierry" userId="bc697d33-9471-40a8-956e-b1240ac55efe" providerId="ADAL" clId="{10514FD0-27FD-9447-84FE-6B5D555DD51B}" dt="2020-09-15T00:31:38.359" v="54" actId="478"/>
          <ac:spMkLst>
            <pc:docMk/>
            <pc:sldMk cId="151684630" sldId="284"/>
            <ac:spMk id="43" creationId="{F327CF62-DEE4-4262-84B5-756A73EBE21B}"/>
          </ac:spMkLst>
        </pc:spChg>
      </pc:sldChg>
      <pc:sldChg chg="modSp">
        <pc:chgData name="Giroux Veilleux Thierry" userId="bc697d33-9471-40a8-956e-b1240ac55efe" providerId="ADAL" clId="{10514FD0-27FD-9447-84FE-6B5D555DD51B}" dt="2020-09-15T00:32:28.853" v="75" actId="20577"/>
        <pc:sldMkLst>
          <pc:docMk/>
          <pc:sldMk cId="2675658669" sldId="285"/>
        </pc:sldMkLst>
        <pc:spChg chg="mod">
          <ac:chgData name="Giroux Veilleux Thierry" userId="bc697d33-9471-40a8-956e-b1240ac55efe" providerId="ADAL" clId="{10514FD0-27FD-9447-84FE-6B5D555DD51B}" dt="2020-09-15T00:32:28.853" v="75" actId="20577"/>
          <ac:spMkLst>
            <pc:docMk/>
            <pc:sldMk cId="2675658669" sldId="285"/>
            <ac:spMk id="24" creationId="{65EF6085-1CF2-4FCA-B33C-4A87B338D7C3}"/>
          </ac:spMkLst>
        </pc:spChg>
      </pc:sldChg>
      <pc:sldChg chg="modSp">
        <pc:chgData name="Giroux Veilleux Thierry" userId="bc697d33-9471-40a8-956e-b1240ac55efe" providerId="ADAL" clId="{10514FD0-27FD-9447-84FE-6B5D555DD51B}" dt="2020-09-15T00:48:53.290" v="923" actId="20577"/>
        <pc:sldMkLst>
          <pc:docMk/>
          <pc:sldMk cId="779385882" sldId="288"/>
        </pc:sldMkLst>
        <pc:spChg chg="mod">
          <ac:chgData name="Giroux Veilleux Thierry" userId="bc697d33-9471-40a8-956e-b1240ac55efe" providerId="ADAL" clId="{10514FD0-27FD-9447-84FE-6B5D555DD51B}" dt="2020-09-15T00:35:31.232" v="202" actId="20577"/>
          <ac:spMkLst>
            <pc:docMk/>
            <pc:sldMk cId="779385882" sldId="288"/>
            <ac:spMk id="4" creationId="{A5BF5B1F-A7DD-4ACA-8E03-82226AAD6504}"/>
          </ac:spMkLst>
        </pc:spChg>
        <pc:spChg chg="mod">
          <ac:chgData name="Giroux Veilleux Thierry" userId="bc697d33-9471-40a8-956e-b1240ac55efe" providerId="ADAL" clId="{10514FD0-27FD-9447-84FE-6B5D555DD51B}" dt="2020-09-15T00:48:53.290" v="923" actId="20577"/>
          <ac:spMkLst>
            <pc:docMk/>
            <pc:sldMk cId="779385882" sldId="288"/>
            <ac:spMk id="5" creationId="{87BBB6F7-E6B1-41A1-AF51-947EC4A26460}"/>
          </ac:spMkLst>
        </pc:spChg>
        <pc:picChg chg="mod">
          <ac:chgData name="Giroux Veilleux Thierry" userId="bc697d33-9471-40a8-956e-b1240ac55efe" providerId="ADAL" clId="{10514FD0-27FD-9447-84FE-6B5D555DD51B}" dt="2020-09-15T00:48:39.136" v="901" actId="1076"/>
          <ac:picMkLst>
            <pc:docMk/>
            <pc:sldMk cId="779385882" sldId="288"/>
            <ac:picMk id="7" creationId="{95FDC69D-E37B-4FB6-B98F-C4FFB2F2BB8B}"/>
          </ac:picMkLst>
        </pc:picChg>
      </pc:sldChg>
      <pc:sldChg chg="modSp">
        <pc:chgData name="Giroux Veilleux Thierry" userId="bc697d33-9471-40a8-956e-b1240ac55efe" providerId="ADAL" clId="{10514FD0-27FD-9447-84FE-6B5D555DD51B}" dt="2020-09-15T00:50:07.355" v="928" actId="20577"/>
        <pc:sldMkLst>
          <pc:docMk/>
          <pc:sldMk cId="47540218" sldId="289"/>
        </pc:sldMkLst>
        <pc:spChg chg="mod">
          <ac:chgData name="Giroux Veilleux Thierry" userId="bc697d33-9471-40a8-956e-b1240ac55efe" providerId="ADAL" clId="{10514FD0-27FD-9447-84FE-6B5D555DD51B}" dt="2020-09-15T00:38:45.670" v="347" actId="20577"/>
          <ac:spMkLst>
            <pc:docMk/>
            <pc:sldMk cId="47540218" sldId="289"/>
            <ac:spMk id="2" creationId="{BAA5BF21-14C1-45A4-8EF5-31A2D0C62C30}"/>
          </ac:spMkLst>
        </pc:spChg>
        <pc:spChg chg="mod">
          <ac:chgData name="Giroux Veilleux Thierry" userId="bc697d33-9471-40a8-956e-b1240ac55efe" providerId="ADAL" clId="{10514FD0-27FD-9447-84FE-6B5D555DD51B}" dt="2020-09-15T00:50:07.355" v="928" actId="20577"/>
          <ac:spMkLst>
            <pc:docMk/>
            <pc:sldMk cId="47540218" sldId="289"/>
            <ac:spMk id="3" creationId="{4F894F78-6B3D-4AB9-81D2-4EF2C36C2DDB}"/>
          </ac:spMkLst>
        </pc:spChg>
      </pc:sldChg>
      <pc:sldChg chg="modSp">
        <pc:chgData name="Giroux Veilleux Thierry" userId="bc697d33-9471-40a8-956e-b1240ac55efe" providerId="ADAL" clId="{10514FD0-27FD-9447-84FE-6B5D555DD51B}" dt="2020-09-15T00:36:59.817" v="241" actId="20577"/>
        <pc:sldMkLst>
          <pc:docMk/>
          <pc:sldMk cId="948722968" sldId="290"/>
        </pc:sldMkLst>
        <pc:spChg chg="mod">
          <ac:chgData name="Giroux Veilleux Thierry" userId="bc697d33-9471-40a8-956e-b1240ac55efe" providerId="ADAL" clId="{10514FD0-27FD-9447-84FE-6B5D555DD51B}" dt="2020-09-15T00:36:59.817" v="241" actId="20577"/>
          <ac:spMkLst>
            <pc:docMk/>
            <pc:sldMk cId="948722968" sldId="290"/>
            <ac:spMk id="5" creationId="{87BBB6F7-E6B1-41A1-AF51-947EC4A26460}"/>
          </ac:spMkLst>
        </pc:spChg>
      </pc:sldChg>
      <pc:sldChg chg="modSp">
        <pc:chgData name="Giroux Veilleux Thierry" userId="bc697d33-9471-40a8-956e-b1240ac55efe" providerId="ADAL" clId="{10514FD0-27FD-9447-84FE-6B5D555DD51B}" dt="2020-09-15T00:49:40.207" v="927" actId="255"/>
        <pc:sldMkLst>
          <pc:docMk/>
          <pc:sldMk cId="3359017954" sldId="291"/>
        </pc:sldMkLst>
        <pc:spChg chg="mod">
          <ac:chgData name="Giroux Veilleux Thierry" userId="bc697d33-9471-40a8-956e-b1240ac55efe" providerId="ADAL" clId="{10514FD0-27FD-9447-84FE-6B5D555DD51B}" dt="2020-09-15T00:38:03.599" v="300" actId="20577"/>
          <ac:spMkLst>
            <pc:docMk/>
            <pc:sldMk cId="3359017954" sldId="291"/>
            <ac:spMk id="2" creationId="{6D05A6C0-CBB1-4CCF-B8FC-C5B832F605BE}"/>
          </ac:spMkLst>
        </pc:spChg>
        <pc:spChg chg="mod">
          <ac:chgData name="Giroux Veilleux Thierry" userId="bc697d33-9471-40a8-956e-b1240ac55efe" providerId="ADAL" clId="{10514FD0-27FD-9447-84FE-6B5D555DD51B}" dt="2020-09-15T00:49:40.207" v="927" actId="255"/>
          <ac:spMkLst>
            <pc:docMk/>
            <pc:sldMk cId="3359017954" sldId="291"/>
            <ac:spMk id="3" creationId="{73044C6A-ACFD-476D-B91A-A98C0009F6B6}"/>
          </ac:spMkLst>
        </pc:spChg>
      </pc:sldChg>
      <pc:sldChg chg="modSp">
        <pc:chgData name="Giroux Veilleux Thierry" userId="bc697d33-9471-40a8-956e-b1240ac55efe" providerId="ADAL" clId="{10514FD0-27FD-9447-84FE-6B5D555DD51B}" dt="2020-09-15T00:37:19.698" v="252" actId="20577"/>
        <pc:sldMkLst>
          <pc:docMk/>
          <pc:sldMk cId="1013041390" sldId="292"/>
        </pc:sldMkLst>
        <pc:spChg chg="mod">
          <ac:chgData name="Giroux Veilleux Thierry" userId="bc697d33-9471-40a8-956e-b1240ac55efe" providerId="ADAL" clId="{10514FD0-27FD-9447-84FE-6B5D555DD51B}" dt="2020-09-15T00:37:19.698" v="252" actId="20577"/>
          <ac:spMkLst>
            <pc:docMk/>
            <pc:sldMk cId="1013041390" sldId="292"/>
            <ac:spMk id="2" creationId="{7A54272F-5A98-4FB3-A010-612C47EFC9BA}"/>
          </ac:spMkLst>
        </pc:spChg>
      </pc:sldChg>
      <pc:sldChg chg="modSp">
        <pc:chgData name="Giroux Veilleux Thierry" userId="bc697d33-9471-40a8-956e-b1240ac55efe" providerId="ADAL" clId="{10514FD0-27FD-9447-84FE-6B5D555DD51B}" dt="2020-09-15T00:39:38.723" v="375" actId="20577"/>
        <pc:sldMkLst>
          <pc:docMk/>
          <pc:sldMk cId="1483435783" sldId="293"/>
        </pc:sldMkLst>
        <pc:spChg chg="mod">
          <ac:chgData name="Giroux Veilleux Thierry" userId="bc697d33-9471-40a8-956e-b1240ac55efe" providerId="ADAL" clId="{10514FD0-27FD-9447-84FE-6B5D555DD51B}" dt="2020-09-15T00:39:38.723" v="375" actId="20577"/>
          <ac:spMkLst>
            <pc:docMk/>
            <pc:sldMk cId="1483435783" sldId="293"/>
            <ac:spMk id="3" creationId="{1C389C86-C8B6-441F-85FB-2D757B4D1A88}"/>
          </ac:spMkLst>
        </pc:spChg>
      </pc:sldChg>
      <pc:sldChg chg="modSp ord">
        <pc:chgData name="Giroux Veilleux Thierry" userId="bc697d33-9471-40a8-956e-b1240ac55efe" providerId="ADAL" clId="{10514FD0-27FD-9447-84FE-6B5D555DD51B}" dt="2020-09-15T01:03:00.071" v="1496" actId="1076"/>
        <pc:sldMkLst>
          <pc:docMk/>
          <pc:sldMk cId="3735057169" sldId="294"/>
        </pc:sldMkLst>
        <pc:spChg chg="mod">
          <ac:chgData name="Giroux Veilleux Thierry" userId="bc697d33-9471-40a8-956e-b1240ac55efe" providerId="ADAL" clId="{10514FD0-27FD-9447-84FE-6B5D555DD51B}" dt="2020-09-15T01:02:09.698" v="1493" actId="20577"/>
          <ac:spMkLst>
            <pc:docMk/>
            <pc:sldMk cId="3735057169" sldId="294"/>
            <ac:spMk id="2" creationId="{42AA32C3-CE53-4CD1-B229-391AC47859FB}"/>
          </ac:spMkLst>
        </pc:spChg>
      </pc:sldChg>
      <pc:sldChg chg="modSp">
        <pc:chgData name="Giroux Veilleux Thierry" userId="bc697d33-9471-40a8-956e-b1240ac55efe" providerId="ADAL" clId="{10514FD0-27FD-9447-84FE-6B5D555DD51B}" dt="2020-09-15T00:54:39.732" v="1188" actId="20577"/>
        <pc:sldMkLst>
          <pc:docMk/>
          <pc:sldMk cId="3140538648" sldId="298"/>
        </pc:sldMkLst>
        <pc:spChg chg="mod">
          <ac:chgData name="Giroux Veilleux Thierry" userId="bc697d33-9471-40a8-956e-b1240ac55efe" providerId="ADAL" clId="{10514FD0-27FD-9447-84FE-6B5D555DD51B}" dt="2020-09-15T00:54:39.732" v="1188" actId="20577"/>
          <ac:spMkLst>
            <pc:docMk/>
            <pc:sldMk cId="3140538648" sldId="298"/>
            <ac:spMk id="3" creationId="{30EA2ADB-98F5-43A8-9142-38E13E2DBDFD}"/>
          </ac:spMkLst>
        </pc:spChg>
      </pc:sldChg>
      <pc:sldChg chg="modSp">
        <pc:chgData name="Giroux Veilleux Thierry" userId="bc697d33-9471-40a8-956e-b1240ac55efe" providerId="ADAL" clId="{10514FD0-27FD-9447-84FE-6B5D555DD51B}" dt="2020-09-15T00:42:57.091" v="635" actId="20577"/>
        <pc:sldMkLst>
          <pc:docMk/>
          <pc:sldMk cId="3134195882" sldId="300"/>
        </pc:sldMkLst>
        <pc:spChg chg="mod">
          <ac:chgData name="Giroux Veilleux Thierry" userId="bc697d33-9471-40a8-956e-b1240ac55efe" providerId="ADAL" clId="{10514FD0-27FD-9447-84FE-6B5D555DD51B}" dt="2020-09-15T00:42:57.091" v="635" actId="20577"/>
          <ac:spMkLst>
            <pc:docMk/>
            <pc:sldMk cId="3134195882" sldId="300"/>
            <ac:spMk id="3" creationId="{30EA2ADB-98F5-43A8-9142-38E13E2DBDFD}"/>
          </ac:spMkLst>
        </pc:spChg>
      </pc:sldChg>
      <pc:sldChg chg="modSp ord">
        <pc:chgData name="Giroux Veilleux Thierry" userId="bc697d33-9471-40a8-956e-b1240ac55efe" providerId="ADAL" clId="{10514FD0-27FD-9447-84FE-6B5D555DD51B}" dt="2020-09-15T01:03:16.227" v="1497" actId="1076"/>
        <pc:sldMkLst>
          <pc:docMk/>
          <pc:sldMk cId="1912527980" sldId="301"/>
        </pc:sldMkLst>
        <pc:spChg chg="mod">
          <ac:chgData name="Giroux Veilleux Thierry" userId="bc697d33-9471-40a8-956e-b1240ac55efe" providerId="ADAL" clId="{10514FD0-27FD-9447-84FE-6B5D555DD51B}" dt="2020-09-15T00:40:06.077" v="396" actId="20577"/>
          <ac:spMkLst>
            <pc:docMk/>
            <pc:sldMk cId="1912527980" sldId="301"/>
            <ac:spMk id="3" creationId="{C23EE795-1BA0-4812-8E41-65876FC81857}"/>
          </ac:spMkLst>
        </pc:spChg>
      </pc:sldChg>
      <pc:sldChg chg="modSp">
        <pc:chgData name="Giroux Veilleux Thierry" userId="bc697d33-9471-40a8-956e-b1240ac55efe" providerId="ADAL" clId="{10514FD0-27FD-9447-84FE-6B5D555DD51B}" dt="2020-09-15T01:01:31.506" v="1477" actId="1076"/>
        <pc:sldMkLst>
          <pc:docMk/>
          <pc:sldMk cId="1865853728" sldId="303"/>
        </pc:sldMkLst>
        <pc:spChg chg="mod">
          <ac:chgData name="Giroux Veilleux Thierry" userId="bc697d33-9471-40a8-956e-b1240ac55efe" providerId="ADAL" clId="{10514FD0-27FD-9447-84FE-6B5D555DD51B}" dt="2020-09-15T01:01:19.317" v="1476" actId="20577"/>
          <ac:spMkLst>
            <pc:docMk/>
            <pc:sldMk cId="1865853728" sldId="303"/>
            <ac:spMk id="3" creationId="{4ACB23D6-6265-44C4-9416-F825CFCC3502}"/>
          </ac:spMkLst>
        </pc:spChg>
        <pc:spChg chg="mod">
          <ac:chgData name="Giroux Veilleux Thierry" userId="bc697d33-9471-40a8-956e-b1240ac55efe" providerId="ADAL" clId="{10514FD0-27FD-9447-84FE-6B5D555DD51B}" dt="2020-09-15T01:01:31.506" v="1477" actId="1076"/>
          <ac:spMkLst>
            <pc:docMk/>
            <pc:sldMk cId="1865853728" sldId="303"/>
            <ac:spMk id="5" creationId="{D145BDB7-1D76-42ED-8F9C-03A3ABD164A0}"/>
          </ac:spMkLst>
        </pc:spChg>
      </pc:sldChg>
      <pc:sldChg chg="modSp new mod modClrScheme chgLayout">
        <pc:chgData name="Giroux Veilleux Thierry" userId="bc697d33-9471-40a8-956e-b1240ac55efe" providerId="ADAL" clId="{10514FD0-27FD-9447-84FE-6B5D555DD51B}" dt="2020-09-15T00:47:55.508" v="869" actId="20577"/>
        <pc:sldMkLst>
          <pc:docMk/>
          <pc:sldMk cId="2222057120" sldId="307"/>
        </pc:sldMkLst>
        <pc:spChg chg="mod ord">
          <ac:chgData name="Giroux Veilleux Thierry" userId="bc697d33-9471-40a8-956e-b1240ac55efe" providerId="ADAL" clId="{10514FD0-27FD-9447-84FE-6B5D555DD51B}" dt="2020-09-15T00:46:34.367" v="789" actId="20577"/>
          <ac:spMkLst>
            <pc:docMk/>
            <pc:sldMk cId="2222057120" sldId="307"/>
            <ac:spMk id="2" creationId="{17EBD22B-5F8B-DE4C-AA88-DF9D68C6C3FC}"/>
          </ac:spMkLst>
        </pc:spChg>
        <pc:spChg chg="mod ord">
          <ac:chgData name="Giroux Veilleux Thierry" userId="bc697d33-9471-40a8-956e-b1240ac55efe" providerId="ADAL" clId="{10514FD0-27FD-9447-84FE-6B5D555DD51B}" dt="2020-09-15T00:47:55.508" v="869" actId="20577"/>
          <ac:spMkLst>
            <pc:docMk/>
            <pc:sldMk cId="2222057120" sldId="307"/>
            <ac:spMk id="3" creationId="{459D9BB2-D8F4-7848-AB70-271303D97B86}"/>
          </ac:spMkLst>
        </pc:spChg>
      </pc:sldChg>
      <pc:sldChg chg="new del">
        <pc:chgData name="Giroux Veilleux Thierry" userId="bc697d33-9471-40a8-956e-b1240ac55efe" providerId="ADAL" clId="{10514FD0-27FD-9447-84FE-6B5D555DD51B}" dt="2020-09-15T00:54:16.764" v="1174" actId="2696"/>
        <pc:sldMkLst>
          <pc:docMk/>
          <pc:sldMk cId="4173149411" sldId="308"/>
        </pc:sldMkLst>
      </pc:sldChg>
      <pc:sldChg chg="delSp modSp add">
        <pc:chgData name="Giroux Veilleux Thierry" userId="bc697d33-9471-40a8-956e-b1240ac55efe" providerId="ADAL" clId="{10514FD0-27FD-9447-84FE-6B5D555DD51B}" dt="2020-09-15T00:54:10.860" v="1173" actId="1076"/>
        <pc:sldMkLst>
          <pc:docMk/>
          <pc:sldMk cId="3840668620" sldId="309"/>
        </pc:sldMkLst>
        <pc:spChg chg="mod">
          <ac:chgData name="Giroux Veilleux Thierry" userId="bc697d33-9471-40a8-956e-b1240ac55efe" providerId="ADAL" clId="{10514FD0-27FD-9447-84FE-6B5D555DD51B}" dt="2020-09-15T00:54:10.860" v="1173" actId="1076"/>
          <ac:spMkLst>
            <pc:docMk/>
            <pc:sldMk cId="3840668620" sldId="309"/>
            <ac:spMk id="3" creationId="{88C11871-E167-4279-BF07-8EF36EB6091F}"/>
          </ac:spMkLst>
        </pc:spChg>
        <pc:picChg chg="del">
          <ac:chgData name="Giroux Veilleux Thierry" userId="bc697d33-9471-40a8-956e-b1240ac55efe" providerId="ADAL" clId="{10514FD0-27FD-9447-84FE-6B5D555DD51B}" dt="2020-09-15T00:53:43.231" v="1160" actId="21"/>
          <ac:picMkLst>
            <pc:docMk/>
            <pc:sldMk cId="3840668620" sldId="309"/>
            <ac:picMk id="6" creationId="{E9B04CFC-EF6B-43A0-9E53-47D555E4F610}"/>
          </ac:picMkLst>
        </pc:picChg>
        <pc:picChg chg="del">
          <ac:chgData name="Giroux Veilleux Thierry" userId="bc697d33-9471-40a8-956e-b1240ac55efe" providerId="ADAL" clId="{10514FD0-27FD-9447-84FE-6B5D555DD51B}" dt="2020-09-15T00:53:47.790" v="1161" actId="21"/>
          <ac:picMkLst>
            <pc:docMk/>
            <pc:sldMk cId="3840668620" sldId="309"/>
            <ac:picMk id="7" creationId="{D89F02D3-D368-4E07-BEC0-B29562CD1035}"/>
          </ac:picMkLst>
        </pc:picChg>
      </pc:sldChg>
      <pc:sldChg chg="delSp modSp new mod modClrScheme chgLayout">
        <pc:chgData name="Giroux Veilleux Thierry" userId="bc697d33-9471-40a8-956e-b1240ac55efe" providerId="ADAL" clId="{10514FD0-27FD-9447-84FE-6B5D555DD51B}" dt="2020-09-15T00:55:48.506" v="1220" actId="20577"/>
        <pc:sldMkLst>
          <pc:docMk/>
          <pc:sldMk cId="2830476687" sldId="310"/>
        </pc:sldMkLst>
        <pc:spChg chg="mod ord">
          <ac:chgData name="Giroux Veilleux Thierry" userId="bc697d33-9471-40a8-956e-b1240ac55efe" providerId="ADAL" clId="{10514FD0-27FD-9447-84FE-6B5D555DD51B}" dt="2020-09-15T00:55:48.506" v="1220" actId="20577"/>
          <ac:spMkLst>
            <pc:docMk/>
            <pc:sldMk cId="2830476687" sldId="310"/>
            <ac:spMk id="2" creationId="{B29DF8B0-2C75-7840-BD7B-C0E2A03EDD7A}"/>
          </ac:spMkLst>
        </pc:spChg>
        <pc:spChg chg="del mod ord">
          <ac:chgData name="Giroux Veilleux Thierry" userId="bc697d33-9471-40a8-956e-b1240ac55efe" providerId="ADAL" clId="{10514FD0-27FD-9447-84FE-6B5D555DD51B}" dt="2020-09-15T00:55:26.730" v="1191" actId="21"/>
          <ac:spMkLst>
            <pc:docMk/>
            <pc:sldMk cId="2830476687" sldId="310"/>
            <ac:spMk id="3" creationId="{FAE456A3-5B6F-6C44-AF5E-78A8183FEC96}"/>
          </ac:spMkLst>
        </pc:spChg>
      </pc:sldChg>
      <pc:sldChg chg="delSp modSp new mod modClrScheme chgLayout">
        <pc:chgData name="Giroux Veilleux Thierry" userId="bc697d33-9471-40a8-956e-b1240ac55efe" providerId="ADAL" clId="{10514FD0-27FD-9447-84FE-6B5D555DD51B}" dt="2020-09-15T00:56:55.635" v="1263" actId="20577"/>
        <pc:sldMkLst>
          <pc:docMk/>
          <pc:sldMk cId="2555681110" sldId="311"/>
        </pc:sldMkLst>
        <pc:spChg chg="mod ord">
          <ac:chgData name="Giroux Veilleux Thierry" userId="bc697d33-9471-40a8-956e-b1240ac55efe" providerId="ADAL" clId="{10514FD0-27FD-9447-84FE-6B5D555DD51B}" dt="2020-09-15T00:56:55.635" v="1263" actId="20577"/>
          <ac:spMkLst>
            <pc:docMk/>
            <pc:sldMk cId="2555681110" sldId="311"/>
            <ac:spMk id="2" creationId="{69AF28F9-4180-1F4A-812C-796382D9BEBD}"/>
          </ac:spMkLst>
        </pc:spChg>
        <pc:spChg chg="del mod ord">
          <ac:chgData name="Giroux Veilleux Thierry" userId="bc697d33-9471-40a8-956e-b1240ac55efe" providerId="ADAL" clId="{10514FD0-27FD-9447-84FE-6B5D555DD51B}" dt="2020-09-15T00:56:19.736" v="1223" actId="21"/>
          <ac:spMkLst>
            <pc:docMk/>
            <pc:sldMk cId="2555681110" sldId="311"/>
            <ac:spMk id="3" creationId="{84BAF0FF-BEA0-A74D-BBDD-2B32F3D94118}"/>
          </ac:spMkLst>
        </pc:spChg>
      </pc:sldChg>
      <pc:sldChg chg="delSp modSp new mod modClrScheme chgLayout">
        <pc:chgData name="Giroux Veilleux Thierry" userId="bc697d33-9471-40a8-956e-b1240ac55efe" providerId="ADAL" clId="{10514FD0-27FD-9447-84FE-6B5D555DD51B}" dt="2020-09-15T00:57:46.280" v="1314" actId="20577"/>
        <pc:sldMkLst>
          <pc:docMk/>
          <pc:sldMk cId="1191315052" sldId="312"/>
        </pc:sldMkLst>
        <pc:spChg chg="mod ord">
          <ac:chgData name="Giroux Veilleux Thierry" userId="bc697d33-9471-40a8-956e-b1240ac55efe" providerId="ADAL" clId="{10514FD0-27FD-9447-84FE-6B5D555DD51B}" dt="2020-09-15T00:57:46.280" v="1314" actId="20577"/>
          <ac:spMkLst>
            <pc:docMk/>
            <pc:sldMk cId="1191315052" sldId="312"/>
            <ac:spMk id="2" creationId="{06C8D856-21DD-1349-87B1-2DF5587A571F}"/>
          </ac:spMkLst>
        </pc:spChg>
        <pc:spChg chg="del mod ord">
          <ac:chgData name="Giroux Veilleux Thierry" userId="bc697d33-9471-40a8-956e-b1240ac55efe" providerId="ADAL" clId="{10514FD0-27FD-9447-84FE-6B5D555DD51B}" dt="2020-09-15T00:57:14.415" v="1266" actId="21"/>
          <ac:spMkLst>
            <pc:docMk/>
            <pc:sldMk cId="1191315052" sldId="312"/>
            <ac:spMk id="3" creationId="{24BF2F55-C9A7-B844-AD43-C3D7E6390B35}"/>
          </ac:spMkLst>
        </pc:spChg>
      </pc:sldChg>
      <pc:sldChg chg="delSp modSp new mod modClrScheme chgLayout">
        <pc:chgData name="Giroux Veilleux Thierry" userId="bc697d33-9471-40a8-956e-b1240ac55efe" providerId="ADAL" clId="{10514FD0-27FD-9447-84FE-6B5D555DD51B}" dt="2020-09-15T01:03:53.983" v="1533" actId="20577"/>
        <pc:sldMkLst>
          <pc:docMk/>
          <pc:sldMk cId="2026497076" sldId="313"/>
        </pc:sldMkLst>
        <pc:spChg chg="mod ord">
          <ac:chgData name="Giroux Veilleux Thierry" userId="bc697d33-9471-40a8-956e-b1240ac55efe" providerId="ADAL" clId="{10514FD0-27FD-9447-84FE-6B5D555DD51B}" dt="2020-09-15T01:03:53.983" v="1533" actId="20577"/>
          <ac:spMkLst>
            <pc:docMk/>
            <pc:sldMk cId="2026497076" sldId="313"/>
            <ac:spMk id="2" creationId="{254DA571-DAF5-624A-95D9-0EC9AA510EB5}"/>
          </ac:spMkLst>
        </pc:spChg>
        <pc:spChg chg="del mod ord">
          <ac:chgData name="Giroux Veilleux Thierry" userId="bc697d33-9471-40a8-956e-b1240ac55efe" providerId="ADAL" clId="{10514FD0-27FD-9447-84FE-6B5D555DD51B}" dt="2020-09-15T01:03:27.177" v="1500" actId="21"/>
          <ac:spMkLst>
            <pc:docMk/>
            <pc:sldMk cId="2026497076" sldId="313"/>
            <ac:spMk id="3" creationId="{B265FEBB-AFFB-6640-83D4-0F8DC74EE446}"/>
          </ac:spMkLst>
        </pc:spChg>
      </pc:sldChg>
      <pc:sldChg chg="delSp modSp new mod modClrScheme chgLayout">
        <pc:chgData name="Giroux Veilleux Thierry" userId="bc697d33-9471-40a8-956e-b1240ac55efe" providerId="ADAL" clId="{10514FD0-27FD-9447-84FE-6B5D555DD51B}" dt="2020-09-15T01:06:42.989" v="1660" actId="255"/>
        <pc:sldMkLst>
          <pc:docMk/>
          <pc:sldMk cId="71119493" sldId="314"/>
        </pc:sldMkLst>
        <pc:spChg chg="del">
          <ac:chgData name="Giroux Veilleux Thierry" userId="bc697d33-9471-40a8-956e-b1240ac55efe" providerId="ADAL" clId="{10514FD0-27FD-9447-84FE-6B5D555DD51B}" dt="2020-09-15T01:04:20.479" v="1535" actId="700"/>
          <ac:spMkLst>
            <pc:docMk/>
            <pc:sldMk cId="71119493" sldId="314"/>
            <ac:spMk id="2" creationId="{E4E59725-D1F4-914E-9199-15AACE72C202}"/>
          </ac:spMkLst>
        </pc:spChg>
        <pc:spChg chg="mod ord">
          <ac:chgData name="Giroux Veilleux Thierry" userId="bc697d33-9471-40a8-956e-b1240ac55efe" providerId="ADAL" clId="{10514FD0-27FD-9447-84FE-6B5D555DD51B}" dt="2020-09-15T01:06:42.989" v="1660" actId="255"/>
          <ac:spMkLst>
            <pc:docMk/>
            <pc:sldMk cId="71119493" sldId="314"/>
            <ac:spMk id="3" creationId="{EA68F3DB-A0A1-764C-868C-1582EE93506B}"/>
          </ac:spMkLst>
        </pc:spChg>
      </pc:sldChg>
    </pc:docChg>
  </pc:docChgLst>
  <pc:docChgLst>
    <pc:chgData name="Giroux Veilleux Thierry" userId="S::t.girouxveilleux@cegepmontpetit.ca::bc697d33-9471-40a8-956e-b1240ac55efe" providerId="AD" clId="Web-{14C6F6AB-D9C0-4644-85FA-8573ABBD55A0}"/>
    <pc:docChg chg="addSld modSld">
      <pc:chgData name="Giroux Veilleux Thierry" userId="S::t.girouxveilleux@cegepmontpetit.ca::bc697d33-9471-40a8-956e-b1240ac55efe" providerId="AD" clId="Web-{14C6F6AB-D9C0-4644-85FA-8573ABBD55A0}" dt="2020-09-15T01:14:09.467" v="352" actId="20577"/>
      <pc:docMkLst>
        <pc:docMk/>
      </pc:docMkLst>
      <pc:sldChg chg="addSp delSp modSp new">
        <pc:chgData name="Giroux Veilleux Thierry" userId="S::t.girouxveilleux@cegepmontpetit.ca::bc697d33-9471-40a8-956e-b1240ac55efe" providerId="AD" clId="Web-{14C6F6AB-D9C0-4644-85FA-8573ABBD55A0}" dt="2020-09-15T01:14:09.467" v="351" actId="20577"/>
        <pc:sldMkLst>
          <pc:docMk/>
          <pc:sldMk cId="3224625728" sldId="315"/>
        </pc:sldMkLst>
        <pc:spChg chg="del">
          <ac:chgData name="Giroux Veilleux Thierry" userId="S::t.girouxveilleux@cegepmontpetit.ca::bc697d33-9471-40a8-956e-b1240ac55efe" providerId="AD" clId="Web-{14C6F6AB-D9C0-4644-85FA-8573ABBD55A0}" dt="2020-09-15T01:12:20.045" v="115"/>
          <ac:spMkLst>
            <pc:docMk/>
            <pc:sldMk cId="3224625728" sldId="315"/>
            <ac:spMk id="2" creationId="{D7B77C70-09B4-44BC-B114-126556965402}"/>
          </ac:spMkLst>
        </pc:spChg>
        <pc:spChg chg="del">
          <ac:chgData name="Giroux Veilleux Thierry" userId="S::t.girouxveilleux@cegepmontpetit.ca::bc697d33-9471-40a8-956e-b1240ac55efe" providerId="AD" clId="Web-{14C6F6AB-D9C0-4644-85FA-8573ABBD55A0}" dt="2020-09-15T01:10:29.825" v="1"/>
          <ac:spMkLst>
            <pc:docMk/>
            <pc:sldMk cId="3224625728" sldId="315"/>
            <ac:spMk id="3" creationId="{809EE13B-5D7C-4BB6-B422-28D510CD3B00}"/>
          </ac:spMkLst>
        </pc:spChg>
        <pc:spChg chg="add mod">
          <ac:chgData name="Giroux Veilleux Thierry" userId="S::t.girouxveilleux@cegepmontpetit.ca::bc697d33-9471-40a8-956e-b1240ac55efe" providerId="AD" clId="Web-{14C6F6AB-D9C0-4644-85FA-8573ABBD55A0}" dt="2020-09-15T01:14:09.467" v="351" actId="20577"/>
          <ac:spMkLst>
            <pc:docMk/>
            <pc:sldMk cId="3224625728" sldId="315"/>
            <ac:spMk id="4" creationId="{6C44D03B-D307-404E-9933-5EA7D06A9991}"/>
          </ac:spMkLst>
        </pc:spChg>
        <pc:spChg chg="add">
          <ac:chgData name="Giroux Veilleux Thierry" userId="S::t.girouxveilleux@cegepmontpetit.ca::bc697d33-9471-40a8-956e-b1240ac55efe" providerId="AD" clId="Web-{14C6F6AB-D9C0-4644-85FA-8573ABBD55A0}" dt="2020-09-15T01:12:20.592" v="116"/>
          <ac:spMkLst>
            <pc:docMk/>
            <pc:sldMk cId="3224625728" sldId="315"/>
            <ac:spMk id="7" creationId="{6EDB567A-7D15-492C-A30E-2470869DF59C}"/>
          </ac:spMkLst>
        </pc:spChg>
        <pc:picChg chg="add mod">
          <ac:chgData name="Giroux Veilleux Thierry" userId="S::t.girouxveilleux@cegepmontpetit.ca::bc697d33-9471-40a8-956e-b1240ac55efe" providerId="AD" clId="Web-{14C6F6AB-D9C0-4644-85FA-8573ABBD55A0}" dt="2020-09-15T01:13:24.045" v="256" actId="1076"/>
          <ac:picMkLst>
            <pc:docMk/>
            <pc:sldMk cId="3224625728" sldId="315"/>
            <ac:picMk id="5" creationId="{864B4A59-5BA5-4C0C-8F16-F723DFF8FE87}"/>
          </ac:picMkLst>
        </pc:picChg>
      </pc:sldChg>
    </pc:docChg>
  </pc:docChgLst>
  <pc:docChgLst>
    <pc:chgData name="Giroux Veilleux Thierry" userId="S::t.girouxveilleux@cegepmontpetit.ca::bc697d33-9471-40a8-956e-b1240ac55efe" providerId="AD" clId="Web-{820F8FA5-AEF0-4066-6829-40B6EAEE823B}"/>
    <pc:docChg chg="delSld modSld">
      <pc:chgData name="Giroux Veilleux Thierry" userId="S::t.girouxveilleux@cegepmontpetit.ca::bc697d33-9471-40a8-956e-b1240ac55efe" providerId="AD" clId="Web-{820F8FA5-AEF0-4066-6829-40B6EAEE823B}" dt="2020-09-14T18:53:47.968" v="3"/>
      <pc:docMkLst>
        <pc:docMk/>
      </pc:docMkLst>
      <pc:sldChg chg="modSp">
        <pc:chgData name="Giroux Veilleux Thierry" userId="S::t.girouxveilleux@cegepmontpetit.ca::bc697d33-9471-40a8-956e-b1240ac55efe" providerId="AD" clId="Web-{820F8FA5-AEF0-4066-6829-40B6EAEE823B}" dt="2020-09-14T18:53:11.686" v="0" actId="20577"/>
        <pc:sldMkLst>
          <pc:docMk/>
          <pc:sldMk cId="1483435783" sldId="293"/>
        </pc:sldMkLst>
        <pc:spChg chg="mod">
          <ac:chgData name="Giroux Veilleux Thierry" userId="S::t.girouxveilleux@cegepmontpetit.ca::bc697d33-9471-40a8-956e-b1240ac55efe" providerId="AD" clId="Web-{820F8FA5-AEF0-4066-6829-40B6EAEE823B}" dt="2020-09-14T18:53:11.686" v="0" actId="20577"/>
          <ac:spMkLst>
            <pc:docMk/>
            <pc:sldMk cId="1483435783" sldId="293"/>
            <ac:spMk id="3" creationId="{1C389C86-C8B6-441F-85FB-2D757B4D1A88}"/>
          </ac:spMkLst>
        </pc:spChg>
      </pc:sldChg>
      <pc:sldChg chg="del">
        <pc:chgData name="Giroux Veilleux Thierry" userId="S::t.girouxveilleux@cegepmontpetit.ca::bc697d33-9471-40a8-956e-b1240ac55efe" providerId="AD" clId="Web-{820F8FA5-AEF0-4066-6829-40B6EAEE823B}" dt="2020-09-14T18:53:47.968" v="3"/>
        <pc:sldMkLst>
          <pc:docMk/>
          <pc:sldMk cId="1213361318" sldId="296"/>
        </pc:sldMkLst>
      </pc:sldChg>
    </pc:docChg>
  </pc:docChgLst>
  <pc:docChgLst>
    <pc:chgData name="Giroux Veilleux Thierry" userId="S::t.girouxveilleux@cegepmontpetit.ca::bc697d33-9471-40a8-956e-b1240ac55efe" providerId="AD" clId="Web-{EF3B38B0-E5BF-4ADD-AE9A-58A097026870}"/>
    <pc:docChg chg="modSld">
      <pc:chgData name="Giroux Veilleux Thierry" userId="S::t.girouxveilleux@cegepmontpetit.ca::bc697d33-9471-40a8-956e-b1240ac55efe" providerId="AD" clId="Web-{EF3B38B0-E5BF-4ADD-AE9A-58A097026870}" dt="2020-09-15T11:44:34.165" v="37" actId="20577"/>
      <pc:docMkLst>
        <pc:docMk/>
      </pc:docMkLst>
      <pc:sldChg chg="modSp">
        <pc:chgData name="Giroux Veilleux Thierry" userId="S::t.girouxveilleux@cegepmontpetit.ca::bc697d33-9471-40a8-956e-b1240ac55efe" providerId="AD" clId="Web-{EF3B38B0-E5BF-4ADD-AE9A-58A097026870}" dt="2020-09-15T11:43:10.443" v="26" actId="1076"/>
        <pc:sldMkLst>
          <pc:docMk/>
          <pc:sldMk cId="1216745327" sldId="271"/>
        </pc:sldMkLst>
        <pc:spChg chg="mod">
          <ac:chgData name="Giroux Veilleux Thierry" userId="S::t.girouxveilleux@cegepmontpetit.ca::bc697d33-9471-40a8-956e-b1240ac55efe" providerId="AD" clId="Web-{EF3B38B0-E5BF-4ADD-AE9A-58A097026870}" dt="2020-09-15T11:43:10.443" v="26" actId="1076"/>
          <ac:spMkLst>
            <pc:docMk/>
            <pc:sldMk cId="1216745327" sldId="271"/>
            <ac:spMk id="56" creationId="{7066B724-361F-41A4-B487-612C556A26FC}"/>
          </ac:spMkLst>
        </pc:spChg>
      </pc:sldChg>
      <pc:sldChg chg="addSp delSp modSp">
        <pc:chgData name="Giroux Veilleux Thierry" userId="S::t.girouxveilleux@cegepmontpetit.ca::bc697d33-9471-40a8-956e-b1240ac55efe" providerId="AD" clId="Web-{EF3B38B0-E5BF-4ADD-AE9A-58A097026870}" dt="2020-09-15T11:43:50.340" v="34"/>
        <pc:sldMkLst>
          <pc:docMk/>
          <pc:sldMk cId="151684630" sldId="284"/>
        </pc:sldMkLst>
        <pc:spChg chg="add del mod">
          <ac:chgData name="Giroux Veilleux Thierry" userId="S::t.girouxveilleux@cegepmontpetit.ca::bc697d33-9471-40a8-956e-b1240ac55efe" providerId="AD" clId="Web-{EF3B38B0-E5BF-4ADD-AE9A-58A097026870}" dt="2020-09-15T11:43:45.692" v="33"/>
          <ac:spMkLst>
            <pc:docMk/>
            <pc:sldMk cId="151684630" sldId="284"/>
            <ac:spMk id="2" creationId="{2075D442-06A4-4EAE-A509-67925098ABE5}"/>
          </ac:spMkLst>
        </pc:spChg>
        <pc:spChg chg="add">
          <ac:chgData name="Giroux Veilleux Thierry" userId="S::t.girouxveilleux@cegepmontpetit.ca::bc697d33-9471-40a8-956e-b1240ac55efe" providerId="AD" clId="Web-{EF3B38B0-E5BF-4ADD-AE9A-58A097026870}" dt="2020-09-15T11:43:50.340" v="34"/>
          <ac:spMkLst>
            <pc:docMk/>
            <pc:sldMk cId="151684630" sldId="284"/>
            <ac:spMk id="3" creationId="{39B4845E-9414-41A2-8656-BF863648C12D}"/>
          </ac:spMkLst>
        </pc:spChg>
        <pc:spChg chg="del">
          <ac:chgData name="Giroux Veilleux Thierry" userId="S::t.girouxveilleux@cegepmontpetit.ca::bc697d33-9471-40a8-956e-b1240ac55efe" providerId="AD" clId="Web-{EF3B38B0-E5BF-4ADD-AE9A-58A097026870}" dt="2020-09-15T11:43:41.467" v="31"/>
          <ac:spMkLst>
            <pc:docMk/>
            <pc:sldMk cId="151684630" sldId="284"/>
            <ac:spMk id="30" creationId="{ABD7BA51-BE76-4E7F-BAC2-3BE4D333BE5C}"/>
          </ac:spMkLst>
        </pc:spChg>
        <pc:spChg chg="mod">
          <ac:chgData name="Giroux Veilleux Thierry" userId="S::t.girouxveilleux@cegepmontpetit.ca::bc697d33-9471-40a8-956e-b1240ac55efe" providerId="AD" clId="Web-{EF3B38B0-E5BF-4ADD-AE9A-58A097026870}" dt="2020-09-15T11:43:33.864" v="29" actId="1076"/>
          <ac:spMkLst>
            <pc:docMk/>
            <pc:sldMk cId="151684630" sldId="284"/>
            <ac:spMk id="32" creationId="{2939270D-0B3F-464E-B821-42C8D4F2669B}"/>
          </ac:spMkLst>
        </pc:spChg>
      </pc:sldChg>
      <pc:sldChg chg="modSp">
        <pc:chgData name="Giroux Veilleux Thierry" userId="S::t.girouxveilleux@cegepmontpetit.ca::bc697d33-9471-40a8-956e-b1240ac55efe" providerId="AD" clId="Web-{EF3B38B0-E5BF-4ADD-AE9A-58A097026870}" dt="2020-09-15T11:44:30.527" v="35" actId="20577"/>
        <pc:sldMkLst>
          <pc:docMk/>
          <pc:sldMk cId="1033547313" sldId="286"/>
        </pc:sldMkLst>
        <pc:spChg chg="mod">
          <ac:chgData name="Giroux Veilleux Thierry" userId="S::t.girouxveilleux@cegepmontpetit.ca::bc697d33-9471-40a8-956e-b1240ac55efe" providerId="AD" clId="Web-{EF3B38B0-E5BF-4ADD-AE9A-58A097026870}" dt="2020-09-15T11:44:30.527" v="35" actId="20577"/>
          <ac:spMkLst>
            <pc:docMk/>
            <pc:sldMk cId="1033547313" sldId="286"/>
            <ac:spMk id="8" creationId="{78E38554-95A8-4880-8E0D-1A5E1B7CDD6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CA"/>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F5989B-BEEB-44CD-87AD-B6538A7B97EB}" type="datetimeFigureOut">
              <a:rPr lang="fr-CA" smtClean="0"/>
              <a:t>2021-09-03</a:t>
            </a:fld>
            <a:endParaRPr lang="fr-CA"/>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CA"/>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CA"/>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CA"/>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A351AB-BCAF-4C9E-BDF8-E0DA0A6F531C}" type="slidenum">
              <a:rPr lang="fr-CA" smtClean="0"/>
              <a:t>‹N°›</a:t>
            </a:fld>
            <a:endParaRPr lang="fr-CA"/>
          </a:p>
        </p:txBody>
      </p:sp>
    </p:spTree>
    <p:extLst>
      <p:ext uri="{BB962C8B-B14F-4D97-AF65-F5344CB8AC3E}">
        <p14:creationId xmlns:p14="http://schemas.microsoft.com/office/powerpoint/2010/main" val="40530792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gihosting.com/aspnet-core-route-constraint/#combining-constraint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yogihosting.com/aspnet-core-route-constraint/#combining-constraints"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Images viennent d’ici : </a:t>
            </a:r>
            <a:r>
              <a:rPr lang="fr-CA" dirty="0">
                <a:solidFill>
                  <a:schemeClr val="bg1"/>
                </a:solidFill>
                <a:hlinkClick r:id="rId3">
                  <a:extLst>
                    <a:ext uri="{A12FA001-AC4F-418D-AE19-62706E023703}">
                      <ahyp:hlinkClr xmlns:ahyp="http://schemas.microsoft.com/office/drawing/2018/hyperlinkcolor" val="tx"/>
                    </a:ext>
                  </a:extLst>
                </a:hlinkClick>
              </a:rPr>
              <a:t>https://www.yogihosting.com/aspnet-core-route-constraint/#combining-constraints</a:t>
            </a:r>
            <a:endParaRPr lang="fr-CA" dirty="0"/>
          </a:p>
        </p:txBody>
      </p:sp>
      <p:sp>
        <p:nvSpPr>
          <p:cNvPr id="4" name="Espace réservé du numéro de diapositive 3"/>
          <p:cNvSpPr>
            <a:spLocks noGrp="1"/>
          </p:cNvSpPr>
          <p:nvPr>
            <p:ph type="sldNum" sz="quarter" idx="5"/>
          </p:nvPr>
        </p:nvSpPr>
        <p:spPr/>
        <p:txBody>
          <a:bodyPr/>
          <a:lstStyle/>
          <a:p>
            <a:fld id="{17A351AB-BCAF-4C9E-BDF8-E0DA0A6F531C}" type="slidenum">
              <a:rPr lang="fr-CA" smtClean="0"/>
              <a:t>22</a:t>
            </a:fld>
            <a:endParaRPr lang="fr-CA"/>
          </a:p>
        </p:txBody>
      </p:sp>
    </p:spTree>
    <p:extLst>
      <p:ext uri="{BB962C8B-B14F-4D97-AF65-F5344CB8AC3E}">
        <p14:creationId xmlns:p14="http://schemas.microsoft.com/office/powerpoint/2010/main" val="3918379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CA" dirty="0"/>
              <a:t>Images viennent d’ici : </a:t>
            </a:r>
            <a:r>
              <a:rPr lang="fr-CA" dirty="0">
                <a:solidFill>
                  <a:schemeClr val="bg1"/>
                </a:solidFill>
                <a:hlinkClick r:id="rId3">
                  <a:extLst>
                    <a:ext uri="{A12FA001-AC4F-418D-AE19-62706E023703}">
                      <ahyp:hlinkClr xmlns:ahyp="http://schemas.microsoft.com/office/drawing/2018/hyperlinkcolor" val="tx"/>
                    </a:ext>
                  </a:extLst>
                </a:hlinkClick>
              </a:rPr>
              <a:t>https://www.yogihosting.com/aspnet-core-route-constraint/#combining-constraints</a:t>
            </a:r>
            <a:endParaRPr lang="fr-CA" dirty="0"/>
          </a:p>
        </p:txBody>
      </p:sp>
      <p:sp>
        <p:nvSpPr>
          <p:cNvPr id="4" name="Espace réservé du numéro de diapositive 3"/>
          <p:cNvSpPr>
            <a:spLocks noGrp="1"/>
          </p:cNvSpPr>
          <p:nvPr>
            <p:ph type="sldNum" sz="quarter" idx="5"/>
          </p:nvPr>
        </p:nvSpPr>
        <p:spPr/>
        <p:txBody>
          <a:bodyPr/>
          <a:lstStyle/>
          <a:p>
            <a:fld id="{17A351AB-BCAF-4C9E-BDF8-E0DA0A6F531C}" type="slidenum">
              <a:rPr lang="fr-CA" smtClean="0"/>
              <a:t>23</a:t>
            </a:fld>
            <a:endParaRPr lang="fr-CA"/>
          </a:p>
        </p:txBody>
      </p:sp>
    </p:spTree>
    <p:extLst>
      <p:ext uri="{BB962C8B-B14F-4D97-AF65-F5344CB8AC3E}">
        <p14:creationId xmlns:p14="http://schemas.microsoft.com/office/powerpoint/2010/main" val="1869934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bg>
      <p:bgPr>
        <a:gradFill flip="none" rotWithShape="1">
          <a:gsLst>
            <a:gs pos="0">
              <a:schemeClr val="bg1">
                <a:lumMod val="95000"/>
              </a:schemeClr>
            </a:gs>
            <a:gs pos="30000">
              <a:srgbClr val="ECECEC"/>
            </a:gs>
            <a:gs pos="100000">
              <a:schemeClr val="bg1">
                <a:lumMod val="7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81000" y="-152400"/>
            <a:ext cx="7772400" cy="1470025"/>
          </a:xfrm>
        </p:spPr>
        <p:txBody>
          <a:bodyPr>
            <a:normAutofit/>
          </a:bodyPr>
          <a:lstStyle>
            <a:lvl1pPr algn="l">
              <a:defRPr sz="3200"/>
            </a:lvl1pPr>
          </a:lstStyle>
          <a:p>
            <a:r>
              <a:rPr lang="en-US" dirty="0"/>
              <a:t>Click to edit Master title style</a:t>
            </a:r>
          </a:p>
        </p:txBody>
      </p:sp>
      <p:sp>
        <p:nvSpPr>
          <p:cNvPr id="3" name="Subtitle 2"/>
          <p:cNvSpPr>
            <a:spLocks noGrp="1"/>
          </p:cNvSpPr>
          <p:nvPr>
            <p:ph type="subTitle" idx="1"/>
          </p:nvPr>
        </p:nvSpPr>
        <p:spPr>
          <a:xfrm>
            <a:off x="381000" y="765175"/>
            <a:ext cx="7772400" cy="1752600"/>
          </a:xfrm>
        </p:spPr>
        <p:txBody>
          <a:bodyPr>
            <a:normAutofit/>
          </a:bodyPr>
          <a:lstStyle>
            <a:lvl1pPr marL="0" indent="0" algn="l">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ABF9CC2F-2933-4A9B-8BAD-E1C8B14E68F8}" type="datetimeFigureOut">
              <a:rPr lang="en-US" smtClean="0"/>
              <a:t>9/3/2021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6A3D96-9BBF-41F0-AC36-0ADDB5426B70}" type="slidenum">
              <a:rPr lang="en-US" smtClean="0"/>
              <a:t>‹N°›</a:t>
            </a:fld>
            <a:endParaRPr lang="en-US"/>
          </a:p>
        </p:txBody>
      </p:sp>
    </p:spTree>
    <p:extLst>
      <p:ext uri="{BB962C8B-B14F-4D97-AF65-F5344CB8AC3E}">
        <p14:creationId xmlns:p14="http://schemas.microsoft.com/office/powerpoint/2010/main" val="3637711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F9CC2F-2933-4A9B-8BAD-E1C8B14E68F8}" type="datetimeFigureOut">
              <a:rPr lang="en-US" smtClean="0"/>
              <a:t>9/3/2021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46A3D96-9BBF-41F0-AC36-0ADDB5426B70}" type="slidenum">
              <a:rPr lang="en-US" smtClean="0"/>
              <a:t>‹N°›</a:t>
            </a:fld>
            <a:endParaRPr lang="en-US"/>
          </a:p>
        </p:txBody>
      </p:sp>
    </p:spTree>
    <p:extLst>
      <p:ext uri="{BB962C8B-B14F-4D97-AF65-F5344CB8AC3E}">
        <p14:creationId xmlns:p14="http://schemas.microsoft.com/office/powerpoint/2010/main" val="1314811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BF9CC2F-2933-4A9B-8BAD-E1C8B14E68F8}" type="datetimeFigureOut">
              <a:rPr lang="en-US" smtClean="0"/>
              <a:t>9/3/2021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6A3D96-9BBF-41F0-AC36-0ADDB5426B70}" type="slidenum">
              <a:rPr lang="en-US" smtClean="0"/>
              <a:t>‹N°›</a:t>
            </a:fld>
            <a:endParaRPr lang="en-US"/>
          </a:p>
        </p:txBody>
      </p:sp>
    </p:spTree>
    <p:extLst>
      <p:ext uri="{BB962C8B-B14F-4D97-AF65-F5344CB8AC3E}">
        <p14:creationId xmlns:p14="http://schemas.microsoft.com/office/powerpoint/2010/main" val="5971763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BF9CC2F-2933-4A9B-8BAD-E1C8B14E68F8}" type="datetimeFigureOut">
              <a:rPr lang="en-US" smtClean="0"/>
              <a:t>9/3/2021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6A3D96-9BBF-41F0-AC36-0ADDB5426B70}" type="slidenum">
              <a:rPr lang="en-US" smtClean="0"/>
              <a:t>‹N°›</a:t>
            </a:fld>
            <a:endParaRPr lang="en-US"/>
          </a:p>
        </p:txBody>
      </p:sp>
    </p:spTree>
    <p:extLst>
      <p:ext uri="{BB962C8B-B14F-4D97-AF65-F5344CB8AC3E}">
        <p14:creationId xmlns:p14="http://schemas.microsoft.com/office/powerpoint/2010/main" val="7267454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F9CC2F-2933-4A9B-8BAD-E1C8B14E68F8}" type="datetimeFigureOut">
              <a:rPr lang="en-US" smtClean="0"/>
              <a:t>9/3/2021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6A3D96-9BBF-41F0-AC36-0ADDB5426B70}" type="slidenum">
              <a:rPr lang="en-US" smtClean="0"/>
              <a:t>‹N°›</a:t>
            </a:fld>
            <a:endParaRPr lang="en-US"/>
          </a:p>
        </p:txBody>
      </p:sp>
    </p:spTree>
    <p:extLst>
      <p:ext uri="{BB962C8B-B14F-4D97-AF65-F5344CB8AC3E}">
        <p14:creationId xmlns:p14="http://schemas.microsoft.com/office/powerpoint/2010/main" val="40727207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F9CC2F-2933-4A9B-8BAD-E1C8B14E68F8}" type="datetimeFigureOut">
              <a:rPr lang="en-US" smtClean="0"/>
              <a:t>9/3/2021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6A3D96-9BBF-41F0-AC36-0ADDB5426B70}" type="slidenum">
              <a:rPr lang="en-US" smtClean="0"/>
              <a:t>‹N°›</a:t>
            </a:fld>
            <a:endParaRPr lang="en-US"/>
          </a:p>
        </p:txBody>
      </p:sp>
    </p:spTree>
    <p:extLst>
      <p:ext uri="{BB962C8B-B14F-4D97-AF65-F5344CB8AC3E}">
        <p14:creationId xmlns:p14="http://schemas.microsoft.com/office/powerpoint/2010/main" val="2272002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Main Slide Dark">
    <p:bg>
      <p:bgPr>
        <a:gradFill flip="none" rotWithShape="1">
          <a:gsLst>
            <a:gs pos="0">
              <a:schemeClr val="tx1">
                <a:lumMod val="65000"/>
                <a:lumOff val="35000"/>
              </a:schemeClr>
            </a:gs>
            <a:gs pos="100000">
              <a:schemeClr val="tx1">
                <a:lumMod val="95000"/>
                <a:lumOff val="5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2" name="Title 1"/>
          <p:cNvSpPr>
            <a:spLocks noGrp="1"/>
          </p:cNvSpPr>
          <p:nvPr>
            <p:ph type="ctrTitle"/>
          </p:nvPr>
        </p:nvSpPr>
        <p:spPr>
          <a:xfrm>
            <a:off x="76200" y="228600"/>
            <a:ext cx="9067800" cy="1470025"/>
          </a:xfrm>
        </p:spPr>
        <p:txBody>
          <a:bodyPr>
            <a:normAutofit/>
          </a:bodyPr>
          <a:lstStyle>
            <a:lvl1pPr algn="ctr">
              <a:defRPr sz="3200" b="1">
                <a:latin typeface="+mn-lt"/>
              </a:defRPr>
            </a:lvl1pPr>
          </a:lstStyle>
          <a:p>
            <a:r>
              <a:rPr lang="en-US" dirty="0"/>
              <a:t>Click to edit Master title style</a:t>
            </a:r>
          </a:p>
        </p:txBody>
      </p:sp>
      <p:sp>
        <p:nvSpPr>
          <p:cNvPr id="3" name="Subtitle 2"/>
          <p:cNvSpPr>
            <a:spLocks noGrp="1"/>
          </p:cNvSpPr>
          <p:nvPr>
            <p:ph type="subTitle" idx="1"/>
          </p:nvPr>
        </p:nvSpPr>
        <p:spPr>
          <a:xfrm>
            <a:off x="-152400" y="1371600"/>
            <a:ext cx="9067800" cy="44196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ABF9CC2F-2933-4A9B-8BAD-E1C8B14E68F8}" type="datetimeFigureOut">
              <a:rPr lang="en-US" smtClean="0"/>
              <a:t>9/3/2021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6A3D96-9BBF-41F0-AC36-0ADDB5426B70}" type="slidenum">
              <a:rPr lang="en-US" smtClean="0"/>
              <a:t>‹N°›</a:t>
            </a:fld>
            <a:endParaRPr lang="en-US"/>
          </a:p>
        </p:txBody>
      </p:sp>
    </p:spTree>
    <p:extLst>
      <p:ext uri="{BB962C8B-B14F-4D97-AF65-F5344CB8AC3E}">
        <p14:creationId xmlns:p14="http://schemas.microsoft.com/office/powerpoint/2010/main" val="36146021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ain Slide Light">
    <p:bg>
      <p:bgPr>
        <a:gradFill flip="none" rotWithShape="1">
          <a:gsLst>
            <a:gs pos="0">
              <a:schemeClr val="bg1"/>
            </a:gs>
            <a:gs pos="100000">
              <a:schemeClr val="bg1">
                <a:lumMod val="75000"/>
              </a:schemeClr>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4" name="Date Placeholder 3"/>
          <p:cNvSpPr>
            <a:spLocks noGrp="1"/>
          </p:cNvSpPr>
          <p:nvPr>
            <p:ph type="dt" sz="half" idx="10"/>
          </p:nvPr>
        </p:nvSpPr>
        <p:spPr/>
        <p:txBody>
          <a:bodyPr/>
          <a:lstStyle/>
          <a:p>
            <a:fld id="{ABF9CC2F-2933-4A9B-8BAD-E1C8B14E68F8}" type="datetimeFigureOut">
              <a:rPr lang="en-US" smtClean="0"/>
              <a:t>9/3/2021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6A3D96-9BBF-41F0-AC36-0ADDB5426B70}" type="slidenum">
              <a:rPr lang="en-US" smtClean="0"/>
              <a:t>‹N°›</a:t>
            </a:fld>
            <a:endParaRPr lang="en-US"/>
          </a:p>
        </p:txBody>
      </p:sp>
      <p:pic>
        <p:nvPicPr>
          <p:cNvPr id="7" name="Picture 6" hidden="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11" name="Title 1"/>
          <p:cNvSpPr>
            <a:spLocks noGrp="1"/>
          </p:cNvSpPr>
          <p:nvPr>
            <p:ph type="ctrTitle"/>
          </p:nvPr>
        </p:nvSpPr>
        <p:spPr>
          <a:xfrm>
            <a:off x="76200" y="228600"/>
            <a:ext cx="9067800" cy="1470025"/>
          </a:xfrm>
        </p:spPr>
        <p:txBody>
          <a:bodyPr>
            <a:normAutofit/>
          </a:bodyPr>
          <a:lstStyle>
            <a:lvl1pPr algn="ctr">
              <a:defRPr sz="3200"/>
            </a:lvl1pPr>
          </a:lstStyle>
          <a:p>
            <a:r>
              <a:rPr lang="en-US" dirty="0"/>
              <a:t>Click to edit Master title style</a:t>
            </a:r>
          </a:p>
        </p:txBody>
      </p:sp>
      <p:sp>
        <p:nvSpPr>
          <p:cNvPr id="12" name="Subtitle 2"/>
          <p:cNvSpPr>
            <a:spLocks noGrp="1"/>
          </p:cNvSpPr>
          <p:nvPr>
            <p:ph type="subTitle" idx="1"/>
          </p:nvPr>
        </p:nvSpPr>
        <p:spPr>
          <a:xfrm>
            <a:off x="-152400" y="1371600"/>
            <a:ext cx="9067800" cy="44196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01123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Main Slide Light">
    <p:bg>
      <p:bgPr>
        <a:gradFill flip="none" rotWithShape="1">
          <a:gsLst>
            <a:gs pos="0">
              <a:schemeClr val="accent1">
                <a:lumMod val="40000"/>
                <a:lumOff val="60000"/>
              </a:schemeClr>
            </a:gs>
            <a:gs pos="100000">
              <a:schemeClr val="accent1"/>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4" name="Date Placeholder 3"/>
          <p:cNvSpPr>
            <a:spLocks noGrp="1"/>
          </p:cNvSpPr>
          <p:nvPr>
            <p:ph type="dt" sz="half" idx="10"/>
          </p:nvPr>
        </p:nvSpPr>
        <p:spPr/>
        <p:txBody>
          <a:bodyPr/>
          <a:lstStyle/>
          <a:p>
            <a:fld id="{ABF9CC2F-2933-4A9B-8BAD-E1C8B14E68F8}" type="datetimeFigureOut">
              <a:rPr lang="en-US" smtClean="0"/>
              <a:t>9/3/2021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6A3D96-9BBF-41F0-AC36-0ADDB5426B70}" type="slidenum">
              <a:rPr lang="en-US" smtClean="0"/>
              <a:t>‹N°›</a:t>
            </a:fld>
            <a:endParaRPr lang="en-US"/>
          </a:p>
        </p:txBody>
      </p:sp>
      <p:pic>
        <p:nvPicPr>
          <p:cNvPr id="7" name="Picture 6" hidden="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6857999"/>
          </a:xfrm>
          <a:prstGeom prst="rect">
            <a:avLst/>
          </a:prstGeom>
        </p:spPr>
      </p:pic>
      <p:sp>
        <p:nvSpPr>
          <p:cNvPr id="9" name="Title 1"/>
          <p:cNvSpPr>
            <a:spLocks noGrp="1"/>
          </p:cNvSpPr>
          <p:nvPr>
            <p:ph type="ctrTitle"/>
          </p:nvPr>
        </p:nvSpPr>
        <p:spPr>
          <a:xfrm>
            <a:off x="76200" y="228600"/>
            <a:ext cx="9067800" cy="1470025"/>
          </a:xfrm>
        </p:spPr>
        <p:txBody>
          <a:bodyPr>
            <a:normAutofit/>
          </a:bodyPr>
          <a:lstStyle>
            <a:lvl1pPr algn="ctr">
              <a:defRPr sz="3200"/>
            </a:lvl1pPr>
          </a:lstStyle>
          <a:p>
            <a:r>
              <a:rPr lang="en-US" dirty="0"/>
              <a:t>Click to edit Master title style</a:t>
            </a:r>
          </a:p>
        </p:txBody>
      </p:sp>
      <p:sp>
        <p:nvSpPr>
          <p:cNvPr id="10" name="Subtitle 2"/>
          <p:cNvSpPr>
            <a:spLocks noGrp="1"/>
          </p:cNvSpPr>
          <p:nvPr>
            <p:ph type="subTitle" idx="1"/>
          </p:nvPr>
        </p:nvSpPr>
        <p:spPr>
          <a:xfrm>
            <a:off x="-152400" y="1371600"/>
            <a:ext cx="9067800" cy="44196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76363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F9CC2F-2933-4A9B-8BAD-E1C8B14E68F8}" type="datetimeFigureOut">
              <a:rPr lang="en-US" smtClean="0"/>
              <a:t>9/3/2021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6A3D96-9BBF-41F0-AC36-0ADDB5426B70}" type="slidenum">
              <a:rPr lang="en-US" smtClean="0"/>
              <a:t>‹N°›</a:t>
            </a:fld>
            <a:endParaRPr lang="en-US"/>
          </a:p>
        </p:txBody>
      </p:sp>
    </p:spTree>
    <p:extLst>
      <p:ext uri="{BB962C8B-B14F-4D97-AF65-F5344CB8AC3E}">
        <p14:creationId xmlns:p14="http://schemas.microsoft.com/office/powerpoint/2010/main" val="1753764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black_bkgrnd">
    <p:bg>
      <p:bgPr>
        <a:gradFill flip="none" rotWithShape="1">
          <a:gsLst>
            <a:gs pos="0">
              <a:schemeClr val="tx1">
                <a:lumMod val="80000"/>
                <a:lumOff val="20000"/>
              </a:schemeClr>
            </a:gs>
            <a:gs pos="100000">
              <a:schemeClr val="tx1"/>
            </a:gs>
          </a:gsLst>
          <a:lin ang="5400000" scaled="0"/>
          <a:tileRect/>
        </a:gradFill>
        <a:effectLst/>
      </p:bgPr>
    </p:bg>
    <p:spTree>
      <p:nvGrpSpPr>
        <p:cNvPr id="1" name=""/>
        <p:cNvGrpSpPr/>
        <p:nvPr/>
      </p:nvGrpSpPr>
      <p:grpSpPr>
        <a:xfrm>
          <a:off x="0" y="0"/>
          <a:ext cx="0" cy="0"/>
          <a:chOff x="0" y="0"/>
          <a:chExt cx="0" cy="0"/>
        </a:xfrm>
      </p:grpSpPr>
      <p:pic>
        <p:nvPicPr>
          <p:cNvPr id="7" name="brick"/>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8" name="Subtitle 2"/>
          <p:cNvSpPr>
            <a:spLocks noGrp="1"/>
          </p:cNvSpPr>
          <p:nvPr>
            <p:ph type="subTitle" idx="1"/>
          </p:nvPr>
        </p:nvSpPr>
        <p:spPr>
          <a:xfrm>
            <a:off x="152400" y="76200"/>
            <a:ext cx="7543800" cy="5715000"/>
          </a:xfrm>
        </p:spPr>
        <p:txBody>
          <a:bodyPr>
            <a:normAutofit/>
          </a:bodyPr>
          <a:lstStyle>
            <a:lvl1pPr marL="0" indent="0" algn="ctr">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ABF9CC2F-2933-4A9B-8BAD-E1C8B14E68F8}" type="datetimeFigureOut">
              <a:rPr lang="en-US" smtClean="0"/>
              <a:t>9/3/2021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6A3D96-9BBF-41F0-AC36-0ADDB5426B70}" type="slidenum">
              <a:rPr lang="en-US" smtClean="0"/>
              <a:t>‹N°›</a:t>
            </a:fld>
            <a:endParaRPr lang="en-US"/>
          </a:p>
        </p:txBody>
      </p:sp>
    </p:spTree>
    <p:extLst>
      <p:ext uri="{BB962C8B-B14F-4D97-AF65-F5344CB8AC3E}">
        <p14:creationId xmlns:p14="http://schemas.microsoft.com/office/powerpoint/2010/main" val="1762580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BF9CC2F-2933-4A9B-8BAD-E1C8B14E68F8}" type="datetimeFigureOut">
              <a:rPr lang="en-US" smtClean="0"/>
              <a:t>9/3/2021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6A3D96-9BBF-41F0-AC36-0ADDB5426B70}" type="slidenum">
              <a:rPr lang="en-US" smtClean="0"/>
              <a:t>‹N°›</a:t>
            </a:fld>
            <a:endParaRPr lang="en-US"/>
          </a:p>
        </p:txBody>
      </p:sp>
    </p:spTree>
    <p:extLst>
      <p:ext uri="{BB962C8B-B14F-4D97-AF65-F5344CB8AC3E}">
        <p14:creationId xmlns:p14="http://schemas.microsoft.com/office/powerpoint/2010/main" val="2896531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BF9CC2F-2933-4A9B-8BAD-E1C8B14E68F8}" type="datetimeFigureOut">
              <a:rPr lang="en-US" smtClean="0"/>
              <a:t>9/3/2021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6A3D96-9BBF-41F0-AC36-0ADDB5426B70}" type="slidenum">
              <a:rPr lang="en-US" smtClean="0"/>
              <a:t>‹N°›</a:t>
            </a:fld>
            <a:endParaRPr lang="en-US"/>
          </a:p>
        </p:txBody>
      </p:sp>
    </p:spTree>
    <p:extLst>
      <p:ext uri="{BB962C8B-B14F-4D97-AF65-F5344CB8AC3E}">
        <p14:creationId xmlns:p14="http://schemas.microsoft.com/office/powerpoint/2010/main" val="874975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BF9CC2F-2933-4A9B-8BAD-E1C8B14E68F8}" type="datetimeFigureOut">
              <a:rPr lang="en-US" smtClean="0"/>
              <a:t>9/3/2021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6A3D96-9BBF-41F0-AC36-0ADDB5426B70}" type="slidenum">
              <a:rPr lang="en-US" smtClean="0"/>
              <a:t>‹N°›</a:t>
            </a:fld>
            <a:endParaRPr lang="en-US"/>
          </a:p>
        </p:txBody>
      </p:sp>
    </p:spTree>
    <p:extLst>
      <p:ext uri="{BB962C8B-B14F-4D97-AF65-F5344CB8AC3E}">
        <p14:creationId xmlns:p14="http://schemas.microsoft.com/office/powerpoint/2010/main" val="83659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6000">
              <a:schemeClr val="bg1">
                <a:lumMod val="50000"/>
              </a:schemeClr>
            </a:gs>
            <a:gs pos="61000">
              <a:schemeClr val="bg1">
                <a:lumMod val="95000"/>
              </a:schemeClr>
            </a:gs>
            <a:gs pos="78000">
              <a:srgbClr val="ECECEC"/>
            </a:gs>
            <a:gs pos="100000">
              <a:schemeClr val="bg1">
                <a:lumMod val="75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F9CC2F-2933-4A9B-8BAD-E1C8B14E68F8}" type="datetimeFigureOut">
              <a:rPr lang="en-US" smtClean="0"/>
              <a:t>9/3/2021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6A3D96-9BBF-41F0-AC36-0ADDB5426B70}" type="slidenum">
              <a:rPr lang="en-US" smtClean="0"/>
              <a:t>‹N°›</a:t>
            </a:fld>
            <a:endParaRPr lang="en-US"/>
          </a:p>
        </p:txBody>
      </p:sp>
    </p:spTree>
    <p:extLst>
      <p:ext uri="{BB962C8B-B14F-4D97-AF65-F5344CB8AC3E}">
        <p14:creationId xmlns:p14="http://schemas.microsoft.com/office/powerpoint/2010/main" val="1354214479"/>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61" r:id="rId3"/>
    <p:sldLayoutId id="2147483662"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xStyles>
    <p:titleStyle>
      <a:lvl1pPr algn="ctr" defTabSz="914400" rtl="0" eaLnBrk="1" latinLnBrk="0" hangingPunct="1">
        <a:spcBef>
          <a:spcPct val="0"/>
        </a:spcBef>
        <a:buNone/>
        <a:defRPr sz="4400" b="1" kern="1200">
          <a:solidFill>
            <a:schemeClr val="tx1"/>
          </a:solidFill>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hyperlink" Target="https://cdnjs.cloudflare.com/ajax/libs/jquery-validate/1.19.1/additional-methods.min.js" TargetMode="External"/><Relationship Id="rId2" Type="http://schemas.openxmlformats.org/officeDocument/2006/relationships/hyperlink" Target="https://digitalfortress.tech/tricks/top-15-commonly-used-regex/" TargetMode="Externa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docs.microsoft.com/fr-fr/aspnet/core/mvc/models/validation?view=aspnetcore-3.1#remote-attribute" TargetMode="Externa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hyperlink" Target="https://docs.microsoft.com/fr-fr/dotnet/standard/base-types/formatting-type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3073757">
            <a:off x="-2759166" y="1249989"/>
            <a:ext cx="15491728" cy="2072019"/>
          </a:xfrm>
          <a:prstGeom prst="rect">
            <a:avLst/>
          </a:prstGeom>
        </p:spPr>
      </p:pic>
      <p:sp>
        <p:nvSpPr>
          <p:cNvPr id="49" name="Title 48"/>
          <p:cNvSpPr>
            <a:spLocks noGrp="1"/>
          </p:cNvSpPr>
          <p:nvPr>
            <p:ph type="ctrTitle"/>
          </p:nvPr>
        </p:nvSpPr>
        <p:spPr>
          <a:xfrm>
            <a:off x="2057400" y="1447800"/>
            <a:ext cx="8077195" cy="1470025"/>
          </a:xfrm>
          <a:ln>
            <a:noFill/>
          </a:ln>
        </p:spPr>
        <p:txBody>
          <a:bodyPr>
            <a:noAutofit/>
          </a:bodyPr>
          <a:lstStyle/>
          <a:p>
            <a:r>
              <a:rPr lang="en-US" sz="7200" dirty="0" err="1">
                <a:ln w="19050" cap="rnd" cmpd="sng">
                  <a:solidFill>
                    <a:schemeClr val="tx1"/>
                  </a:solidFill>
                </a:ln>
                <a:solidFill>
                  <a:schemeClr val="accent2"/>
                </a:solidFill>
                <a:effectLst>
                  <a:outerShdw blurRad="50800" dist="38100" dir="18900000" algn="bl" rotWithShape="0">
                    <a:prstClr val="black">
                      <a:alpha val="40000"/>
                    </a:prstClr>
                  </a:outerShdw>
                </a:effectLst>
                <a:latin typeface="Impact" pitchFamily="34" charset="0"/>
              </a:rPr>
              <a:t>Programmation</a:t>
            </a:r>
            <a:r>
              <a:rPr lang="en-US" sz="7200" dirty="0">
                <a:ln w="19050" cap="rnd" cmpd="sng">
                  <a:solidFill>
                    <a:schemeClr val="tx1"/>
                  </a:solidFill>
                </a:ln>
                <a:solidFill>
                  <a:schemeClr val="accent2"/>
                </a:solidFill>
                <a:effectLst>
                  <a:outerShdw blurRad="50800" dist="38100" dir="18900000" algn="bl" rotWithShape="0">
                    <a:prstClr val="black">
                      <a:alpha val="40000"/>
                    </a:prstClr>
                  </a:outerShdw>
                </a:effectLst>
                <a:latin typeface="Impact" pitchFamily="34" charset="0"/>
              </a:rPr>
              <a:t> Web </a:t>
            </a:r>
            <a:r>
              <a:rPr lang="en-US" sz="7200" dirty="0" err="1">
                <a:ln w="19050" cap="rnd" cmpd="sng">
                  <a:solidFill>
                    <a:schemeClr val="tx1"/>
                  </a:solidFill>
                </a:ln>
                <a:solidFill>
                  <a:schemeClr val="accent2"/>
                </a:solidFill>
                <a:effectLst>
                  <a:outerShdw blurRad="50800" dist="38100" dir="18900000" algn="bl" rotWithShape="0">
                    <a:prstClr val="black">
                      <a:alpha val="40000"/>
                    </a:prstClr>
                  </a:outerShdw>
                </a:effectLst>
                <a:latin typeface="Impact" pitchFamily="34" charset="0"/>
              </a:rPr>
              <a:t>Transactionnelle</a:t>
            </a:r>
            <a:endParaRPr lang="en-US" sz="5400" dirty="0">
              <a:ln w="19050" cap="rnd">
                <a:solidFill>
                  <a:schemeClr val="tx1"/>
                </a:solidFill>
              </a:ln>
              <a:solidFill>
                <a:schemeClr val="bg1">
                  <a:lumMod val="85000"/>
                </a:schemeClr>
              </a:solidFill>
              <a:latin typeface="Impact" pitchFamily="34" charset="0"/>
            </a:endParaRPr>
          </a:p>
        </p:txBody>
      </p:sp>
      <p:sp>
        <p:nvSpPr>
          <p:cNvPr id="39" name="Title 48"/>
          <p:cNvSpPr txBox="1">
            <a:spLocks/>
          </p:cNvSpPr>
          <p:nvPr/>
        </p:nvSpPr>
        <p:spPr>
          <a:xfrm>
            <a:off x="5314572" y="2971800"/>
            <a:ext cx="4217999" cy="211786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chemeClr val="tx1"/>
                </a:solidFill>
                <a:latin typeface="+mj-lt"/>
                <a:ea typeface="+mj-ea"/>
                <a:cs typeface="+mj-cs"/>
              </a:defRPr>
            </a:lvl1pPr>
          </a:lstStyle>
          <a:p>
            <a:r>
              <a:rPr lang="en-US" sz="4800" dirty="0">
                <a:latin typeface="Impact" pitchFamily="34" charset="0"/>
              </a:rPr>
              <a:t>Validations</a:t>
            </a:r>
            <a:endParaRPr lang="en-US" sz="4000" dirty="0">
              <a:latin typeface="Impact" pitchFamily="34" charset="0"/>
            </a:endParaRPr>
          </a:p>
        </p:txBody>
      </p:sp>
      <p:pic>
        <p:nvPicPr>
          <p:cNvPr id="52" name="construction_worke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040" y="1943857"/>
            <a:ext cx="3238500" cy="4934858"/>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4950" y="4572000"/>
            <a:ext cx="2425700" cy="1819275"/>
          </a:xfrm>
          <a:prstGeom prst="rect">
            <a:avLst/>
          </a:prstGeom>
        </p:spPr>
      </p:pic>
    </p:spTree>
    <p:extLst>
      <p:ext uri="{BB962C8B-B14F-4D97-AF65-F5344CB8AC3E}">
        <p14:creationId xmlns:p14="http://schemas.microsoft.com/office/powerpoint/2010/main" val="1356428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500"/>
                                  </p:stCondLst>
                                  <p:childTnLst>
                                    <p:set>
                                      <p:cBhvr>
                                        <p:cTn id="6" dur="1" fill="hold">
                                          <p:stCondLst>
                                            <p:cond delay="0"/>
                                          </p:stCondLst>
                                        </p:cTn>
                                        <p:tgtEl>
                                          <p:spTgt spid="46"/>
                                        </p:tgtEl>
                                        <p:attrNameLst>
                                          <p:attrName>style.visibility</p:attrName>
                                        </p:attrNameLst>
                                      </p:cBhvr>
                                      <p:to>
                                        <p:strVal val="visible"/>
                                      </p:to>
                                    </p:set>
                                    <p:animEffect transition="in" filter="wipe(down)">
                                      <p:cBhvr>
                                        <p:cTn id="7" dur="1500"/>
                                        <p:tgtEl>
                                          <p:spTgt spid="46"/>
                                        </p:tgtEl>
                                      </p:cBhvr>
                                    </p:animEffect>
                                  </p:childTnLst>
                                </p:cTn>
                              </p:par>
                              <p:par>
                                <p:cTn id="8" presetID="10" presetClass="entr" presetSubtype="0" fill="hold" nodeType="withEffect">
                                  <p:stCondLst>
                                    <p:cond delay="1700"/>
                                  </p:stCondLst>
                                  <p:childTnLst>
                                    <p:set>
                                      <p:cBhvr>
                                        <p:cTn id="9" dur="1" fill="hold">
                                          <p:stCondLst>
                                            <p:cond delay="0"/>
                                          </p:stCondLst>
                                        </p:cTn>
                                        <p:tgtEl>
                                          <p:spTgt spid="52"/>
                                        </p:tgtEl>
                                        <p:attrNameLst>
                                          <p:attrName>style.visibility</p:attrName>
                                        </p:attrNameLst>
                                      </p:cBhvr>
                                      <p:to>
                                        <p:strVal val="visible"/>
                                      </p:to>
                                    </p:set>
                                    <p:animEffect transition="in" filter="fade">
                                      <p:cBhvr>
                                        <p:cTn id="10" dur="1100"/>
                                        <p:tgtEl>
                                          <p:spTgt spid="52"/>
                                        </p:tgtEl>
                                      </p:cBhvr>
                                    </p:animEffect>
                                  </p:childTnLst>
                                </p:cTn>
                              </p:par>
                              <p:par>
                                <p:cTn id="11" presetID="10" presetClass="entr" presetSubtype="0" fill="hold" nodeType="withEffect">
                                  <p:stCondLst>
                                    <p:cond delay="20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100"/>
                                        <p:tgtEl>
                                          <p:spTgt spid="11"/>
                                        </p:tgtEl>
                                      </p:cBhvr>
                                    </p:animEffect>
                                  </p:childTnLst>
                                </p:cTn>
                              </p:par>
                              <p:par>
                                <p:cTn id="14" presetID="10" presetClass="entr" presetSubtype="0" fill="hold" grpId="0" nodeType="withEffect">
                                  <p:stCondLst>
                                    <p:cond delay="270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1000"/>
                                        <p:tgtEl>
                                          <p:spTgt spid="49"/>
                                        </p:tgtEl>
                                      </p:cBhvr>
                                    </p:animEffect>
                                  </p:childTnLst>
                                </p:cTn>
                              </p:par>
                              <p:par>
                                <p:cTn id="17" presetID="10" presetClass="entr" presetSubtype="0" fill="hold" grpId="0" nodeType="withEffect">
                                  <p:stCondLst>
                                    <p:cond delay="270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1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3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A5BF21-14C1-45A4-8EF5-31A2D0C62C30}"/>
              </a:ext>
            </a:extLst>
          </p:cNvPr>
          <p:cNvSpPr>
            <a:spLocks noGrp="1"/>
          </p:cNvSpPr>
          <p:nvPr>
            <p:ph type="ctrTitle"/>
          </p:nvPr>
        </p:nvSpPr>
        <p:spPr/>
        <p:txBody>
          <a:bodyPr/>
          <a:lstStyle/>
          <a:p>
            <a:r>
              <a:rPr lang="fr-CA" dirty="0"/>
              <a:t>Les autres… annotations </a:t>
            </a:r>
          </a:p>
        </p:txBody>
      </p:sp>
      <p:sp>
        <p:nvSpPr>
          <p:cNvPr id="3" name="Sous-titre 2">
            <a:extLst>
              <a:ext uri="{FF2B5EF4-FFF2-40B4-BE49-F238E27FC236}">
                <a16:creationId xmlns:a16="http://schemas.microsoft.com/office/drawing/2014/main" id="{4F894F78-6B3D-4AB9-81D2-4EF2C36C2DDB}"/>
              </a:ext>
            </a:extLst>
          </p:cNvPr>
          <p:cNvSpPr>
            <a:spLocks noGrp="1"/>
          </p:cNvSpPr>
          <p:nvPr>
            <p:ph type="subTitle" idx="1"/>
          </p:nvPr>
        </p:nvSpPr>
        <p:spPr/>
        <p:txBody>
          <a:bodyPr>
            <a:normAutofit fontScale="77500" lnSpcReduction="20000"/>
          </a:bodyPr>
          <a:lstStyle/>
          <a:p>
            <a:pPr marL="800100" lvl="1" indent="-342900" algn="l">
              <a:buFont typeface="Arial" panose="020B0604020202020204" pitchFamily="34" charset="0"/>
              <a:buChar char="•"/>
            </a:pPr>
            <a:r>
              <a:rPr lang="fr-CA" dirty="0">
                <a:solidFill>
                  <a:schemeClr val="tx1">
                    <a:lumMod val="95000"/>
                    <a:lumOff val="5000"/>
                  </a:schemeClr>
                </a:solidFill>
              </a:rPr>
              <a:t>[Compare] pour comparer deux champs (ex. pour le mot de passe)</a:t>
            </a:r>
          </a:p>
          <a:p>
            <a:pPr marL="800100" lvl="1" indent="-342900" algn="l">
              <a:buFont typeface="Arial" panose="020B0604020202020204" pitchFamily="34" charset="0"/>
              <a:buChar char="•"/>
            </a:pPr>
            <a:r>
              <a:rPr lang="fr-CA" dirty="0">
                <a:solidFill>
                  <a:schemeClr val="tx1">
                    <a:lumMod val="95000"/>
                    <a:lumOff val="5000"/>
                  </a:schemeClr>
                </a:solidFill>
              </a:rPr>
              <a:t>[</a:t>
            </a:r>
            <a:r>
              <a:rPr lang="fr-CA" dirty="0" err="1">
                <a:solidFill>
                  <a:schemeClr val="tx1">
                    <a:lumMod val="95000"/>
                    <a:lumOff val="5000"/>
                  </a:schemeClr>
                </a:solidFill>
              </a:rPr>
              <a:t>RegularExpression</a:t>
            </a:r>
            <a:r>
              <a:rPr lang="fr-CA" dirty="0">
                <a:solidFill>
                  <a:schemeClr val="tx1">
                    <a:lumMod val="95000"/>
                    <a:lumOff val="5000"/>
                  </a:schemeClr>
                </a:solidFill>
              </a:rPr>
              <a:t>] pour valider par rapport à une expression régulière. </a:t>
            </a:r>
            <a:r>
              <a:rPr lang="fr-CA" dirty="0">
                <a:solidFill>
                  <a:schemeClr val="tx1">
                    <a:lumMod val="95000"/>
                    <a:lumOff val="5000"/>
                  </a:schemeClr>
                </a:solidFill>
                <a:hlinkClick r:id="rId2"/>
              </a:rPr>
              <a:t>On peut valider beaucoup de choses</a:t>
            </a:r>
            <a:endParaRPr lang="fr-CA" dirty="0">
              <a:solidFill>
                <a:schemeClr val="tx1">
                  <a:lumMod val="95000"/>
                  <a:lumOff val="5000"/>
                </a:schemeClr>
              </a:solidFill>
            </a:endParaRPr>
          </a:p>
          <a:p>
            <a:pPr marL="800100" lvl="1" indent="-342900" algn="l">
              <a:buFont typeface="Arial" panose="020B0604020202020204" pitchFamily="34" charset="0"/>
              <a:buChar char="•"/>
            </a:pPr>
            <a:r>
              <a:rPr lang="fr-CA" dirty="0">
                <a:solidFill>
                  <a:schemeClr val="tx1">
                    <a:lumMod val="95000"/>
                    <a:lumOff val="5000"/>
                  </a:schemeClr>
                </a:solidFill>
              </a:rPr>
              <a:t>[</a:t>
            </a:r>
            <a:r>
              <a:rPr lang="fr-CA" dirty="0" err="1">
                <a:solidFill>
                  <a:schemeClr val="tx1">
                    <a:lumMod val="95000"/>
                    <a:lumOff val="5000"/>
                  </a:schemeClr>
                </a:solidFill>
              </a:rPr>
              <a:t>CreditCard</a:t>
            </a:r>
            <a:r>
              <a:rPr lang="fr-CA" dirty="0">
                <a:solidFill>
                  <a:schemeClr val="tx1">
                    <a:lumMod val="95000"/>
                    <a:lumOff val="5000"/>
                  </a:schemeClr>
                </a:solidFill>
              </a:rPr>
              <a:t>] : Valide les cartes de crédit (</a:t>
            </a:r>
            <a:r>
              <a:rPr lang="fr-CA" dirty="0">
                <a:solidFill>
                  <a:schemeClr val="tx1">
                    <a:lumMod val="95000"/>
                    <a:lumOff val="5000"/>
                  </a:schemeClr>
                </a:solidFill>
                <a:hlinkClick r:id="rId3"/>
              </a:rPr>
              <a:t>avec ce </a:t>
            </a:r>
            <a:r>
              <a:rPr lang="fr-CA" dirty="0" err="1">
                <a:solidFill>
                  <a:schemeClr val="tx1">
                    <a:lumMod val="95000"/>
                    <a:lumOff val="5000"/>
                  </a:schemeClr>
                </a:solidFill>
                <a:hlinkClick r:id="rId3"/>
              </a:rPr>
              <a:t>js</a:t>
            </a:r>
            <a:r>
              <a:rPr lang="fr-CA" dirty="0">
                <a:solidFill>
                  <a:schemeClr val="tx1">
                    <a:lumMod val="95000"/>
                    <a:lumOff val="5000"/>
                  </a:schemeClr>
                </a:solidFill>
              </a:rPr>
              <a:t>) </a:t>
            </a:r>
          </a:p>
          <a:p>
            <a:pPr marL="800100" lvl="1" indent="-342900" algn="l">
              <a:buFont typeface="Arial" panose="020B0604020202020204" pitchFamily="34" charset="0"/>
              <a:buChar char="•"/>
            </a:pPr>
            <a:r>
              <a:rPr lang="fr-CA" dirty="0">
                <a:solidFill>
                  <a:schemeClr val="tx1">
                    <a:lumMod val="95000"/>
                    <a:lumOff val="5000"/>
                  </a:schemeClr>
                </a:solidFill>
              </a:rPr>
              <a:t>[Url] : </a:t>
            </a:r>
            <a:r>
              <a:rPr lang="fr-CA" b="0" i="0" dirty="0">
                <a:solidFill>
                  <a:srgbClr val="171717"/>
                </a:solidFill>
                <a:effectLst/>
                <a:latin typeface="Segoe UI" panose="020B0502040204020203" pitchFamily="34" charset="0"/>
              </a:rPr>
              <a:t>Vérifie que la propriété a un format d’URL.</a:t>
            </a:r>
            <a:endParaRPr lang="fr-CA" dirty="0">
              <a:solidFill>
                <a:schemeClr val="tx1">
                  <a:lumMod val="95000"/>
                  <a:lumOff val="5000"/>
                </a:schemeClr>
              </a:solidFill>
            </a:endParaRPr>
          </a:p>
          <a:p>
            <a:pPr marL="800100" lvl="1" indent="-342900" algn="l">
              <a:buFont typeface="Arial" panose="020B0604020202020204" pitchFamily="34" charset="0"/>
              <a:buChar char="•"/>
            </a:pPr>
            <a:r>
              <a:rPr lang="fr-CA" dirty="0">
                <a:solidFill>
                  <a:schemeClr val="tx1">
                    <a:lumMod val="95000"/>
                    <a:lumOff val="5000"/>
                  </a:schemeClr>
                </a:solidFill>
              </a:rPr>
              <a:t>[</a:t>
            </a:r>
            <a:r>
              <a:rPr lang="fr-CA" dirty="0" err="1">
                <a:solidFill>
                  <a:schemeClr val="tx1">
                    <a:lumMod val="95000"/>
                    <a:lumOff val="5000"/>
                  </a:schemeClr>
                </a:solidFill>
              </a:rPr>
              <a:t>EmailAddress</a:t>
            </a:r>
            <a:r>
              <a:rPr lang="fr-CA" dirty="0">
                <a:solidFill>
                  <a:schemeClr val="tx1">
                    <a:lumMod val="95000"/>
                    <a:lumOff val="5000"/>
                  </a:schemeClr>
                </a:solidFill>
              </a:rPr>
              <a:t>] : </a:t>
            </a:r>
            <a:r>
              <a:rPr lang="fr-CA" b="0" i="0" dirty="0">
                <a:solidFill>
                  <a:srgbClr val="171717"/>
                </a:solidFill>
                <a:effectLst/>
                <a:latin typeface="Segoe UI" panose="020B0502040204020203" pitchFamily="34" charset="0"/>
              </a:rPr>
              <a:t>Vérifie que la propriété a un format d’e-mail.</a:t>
            </a:r>
            <a:endParaRPr lang="fr-CA" dirty="0">
              <a:solidFill>
                <a:schemeClr val="tx1">
                  <a:lumMod val="95000"/>
                  <a:lumOff val="5000"/>
                </a:schemeClr>
              </a:solidFill>
            </a:endParaRPr>
          </a:p>
          <a:p>
            <a:pPr marL="800100" lvl="1" indent="-342900" algn="l">
              <a:buFont typeface="Arial" panose="020B0604020202020204" pitchFamily="34" charset="0"/>
              <a:buChar char="•"/>
            </a:pPr>
            <a:r>
              <a:rPr lang="fr-CA" dirty="0">
                <a:solidFill>
                  <a:schemeClr val="tx1">
                    <a:lumMod val="95000"/>
                    <a:lumOff val="5000"/>
                  </a:schemeClr>
                </a:solidFill>
              </a:rPr>
              <a:t>[Phone] : v</a:t>
            </a:r>
            <a:r>
              <a:rPr lang="fr-CA" b="0" i="0" dirty="0">
                <a:solidFill>
                  <a:srgbClr val="171717"/>
                </a:solidFill>
                <a:effectLst/>
                <a:latin typeface="Segoe UI" panose="020B0502040204020203" pitchFamily="34" charset="0"/>
              </a:rPr>
              <a:t>érifie que la propriété a un format de numéro de téléphone.</a:t>
            </a:r>
            <a:endParaRPr lang="fr-CA" dirty="0">
              <a:solidFill>
                <a:schemeClr val="tx1">
                  <a:lumMod val="95000"/>
                  <a:lumOff val="5000"/>
                </a:schemeClr>
              </a:solidFill>
            </a:endParaRPr>
          </a:p>
          <a:p>
            <a:pPr marL="800100" lvl="1" indent="-342900" algn="l">
              <a:buFont typeface="Arial" panose="020B0604020202020204" pitchFamily="34" charset="0"/>
              <a:buChar char="•"/>
            </a:pPr>
            <a:r>
              <a:rPr lang="fr-CA" dirty="0">
                <a:solidFill>
                  <a:schemeClr val="tx1">
                    <a:lumMod val="95000"/>
                    <a:lumOff val="5000"/>
                  </a:schemeClr>
                </a:solidFill>
              </a:rPr>
              <a:t>[Range] : v</a:t>
            </a:r>
            <a:r>
              <a:rPr lang="fr-CA" b="0" i="0" dirty="0">
                <a:solidFill>
                  <a:srgbClr val="171717"/>
                </a:solidFill>
                <a:effectLst/>
                <a:latin typeface="Segoe UI" panose="020B0502040204020203" pitchFamily="34" charset="0"/>
              </a:rPr>
              <a:t>érifie que la valeur de la propriété est comprise dans une plage spécifiée.</a:t>
            </a:r>
            <a:endParaRPr lang="fr-CA" dirty="0">
              <a:solidFill>
                <a:schemeClr val="tx1">
                  <a:lumMod val="95000"/>
                  <a:lumOff val="5000"/>
                </a:schemeClr>
              </a:solidFill>
            </a:endParaRPr>
          </a:p>
          <a:p>
            <a:pPr marL="800100" lvl="1" indent="-342900" algn="l">
              <a:buFont typeface="Arial" panose="020B0604020202020204" pitchFamily="34" charset="0"/>
              <a:buChar char="•"/>
            </a:pPr>
            <a:endParaRPr lang="fr-CA" dirty="0">
              <a:solidFill>
                <a:schemeClr val="tx1">
                  <a:lumMod val="95000"/>
                  <a:lumOff val="5000"/>
                </a:schemeClr>
              </a:solidFill>
            </a:endParaRPr>
          </a:p>
          <a:p>
            <a:pPr lvl="1" algn="l"/>
            <a:r>
              <a:rPr lang="fr-CA" dirty="0">
                <a:solidFill>
                  <a:schemeClr val="tx1">
                    <a:lumMod val="95000"/>
                    <a:lumOff val="5000"/>
                  </a:schemeClr>
                </a:solidFill>
              </a:rPr>
              <a:t>Pour chacun de ces validateurs, vous pouvez spécifier un message avec ErrorMessage</a:t>
            </a:r>
          </a:p>
        </p:txBody>
      </p:sp>
      <p:pic>
        <p:nvPicPr>
          <p:cNvPr id="4" name="Image 3">
            <a:extLst>
              <a:ext uri="{FF2B5EF4-FFF2-40B4-BE49-F238E27FC236}">
                <a16:creationId xmlns:a16="http://schemas.microsoft.com/office/drawing/2014/main" id="{D0861E45-20B5-4BB5-BBFC-73BFF4B653A6}"/>
              </a:ext>
            </a:extLst>
          </p:cNvPr>
          <p:cNvPicPr>
            <a:picLocks noChangeAspect="1"/>
          </p:cNvPicPr>
          <p:nvPr/>
        </p:nvPicPr>
        <p:blipFill>
          <a:blip r:embed="rId4"/>
          <a:stretch>
            <a:fillRect/>
          </a:stretch>
        </p:blipFill>
        <p:spPr>
          <a:xfrm>
            <a:off x="685800" y="5638800"/>
            <a:ext cx="6926584" cy="457200"/>
          </a:xfrm>
          <a:prstGeom prst="rect">
            <a:avLst/>
          </a:prstGeom>
        </p:spPr>
      </p:pic>
    </p:spTree>
    <p:extLst>
      <p:ext uri="{BB962C8B-B14F-4D97-AF65-F5344CB8AC3E}">
        <p14:creationId xmlns:p14="http://schemas.microsoft.com/office/powerpoint/2010/main" val="475402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33881C-C7BC-492A-988F-48AB3FED4223}"/>
              </a:ext>
            </a:extLst>
          </p:cNvPr>
          <p:cNvSpPr>
            <a:spLocks noGrp="1"/>
          </p:cNvSpPr>
          <p:nvPr>
            <p:ph type="ctrTitle"/>
          </p:nvPr>
        </p:nvSpPr>
        <p:spPr/>
        <p:txBody>
          <a:bodyPr/>
          <a:lstStyle/>
          <a:p>
            <a:r>
              <a:rPr lang="fr-CA" dirty="0"/>
              <a:t>Les </a:t>
            </a:r>
            <a:r>
              <a:rPr lang="fr-CA" dirty="0" err="1"/>
              <a:t>ErrorMessages</a:t>
            </a:r>
            <a:r>
              <a:rPr lang="fr-CA" dirty="0"/>
              <a:t> sont paramétrables</a:t>
            </a:r>
          </a:p>
        </p:txBody>
      </p:sp>
      <p:sp>
        <p:nvSpPr>
          <p:cNvPr id="3" name="Sous-titre 2">
            <a:extLst>
              <a:ext uri="{FF2B5EF4-FFF2-40B4-BE49-F238E27FC236}">
                <a16:creationId xmlns:a16="http://schemas.microsoft.com/office/drawing/2014/main" id="{1C389C86-C8B6-441F-85FB-2D757B4D1A88}"/>
              </a:ext>
            </a:extLst>
          </p:cNvPr>
          <p:cNvSpPr>
            <a:spLocks noGrp="1"/>
          </p:cNvSpPr>
          <p:nvPr>
            <p:ph type="subTitle" idx="1"/>
          </p:nvPr>
        </p:nvSpPr>
        <p:spPr/>
        <p:txBody>
          <a:bodyPr vert="horz" lIns="91440" tIns="45720" rIns="91440" bIns="45720" rtlCol="0" anchor="t">
            <a:normAutofit/>
          </a:bodyPr>
          <a:lstStyle/>
          <a:p>
            <a:pPr lvl="1" algn="l"/>
            <a:r>
              <a:rPr lang="fr-CA" dirty="0">
                <a:solidFill>
                  <a:schemeClr val="tx1">
                    <a:lumMod val="95000"/>
                    <a:lumOff val="5000"/>
                  </a:schemeClr>
                </a:solidFill>
              </a:rPr>
              <a:t>Par exemple… </a:t>
            </a:r>
          </a:p>
          <a:p>
            <a:pPr marL="800100" lvl="1" indent="-342900" algn="l">
              <a:buFont typeface="Arial" panose="020B0604020202020204" pitchFamily="34" charset="0"/>
              <a:buChar char="•"/>
            </a:pPr>
            <a:endParaRPr lang="fr-CA" dirty="0">
              <a:solidFill>
                <a:schemeClr val="tx1">
                  <a:lumMod val="95000"/>
                  <a:lumOff val="5000"/>
                </a:schemeClr>
              </a:solidFill>
            </a:endParaRPr>
          </a:p>
          <a:p>
            <a:pPr marL="800100" lvl="1" indent="-342900" algn="l">
              <a:buFont typeface="Arial" panose="020B0604020202020204" pitchFamily="34" charset="0"/>
              <a:buChar char="•"/>
            </a:pPr>
            <a:endParaRPr lang="fr-CA" dirty="0">
              <a:solidFill>
                <a:schemeClr val="tx1">
                  <a:lumMod val="95000"/>
                  <a:lumOff val="5000"/>
                </a:schemeClr>
              </a:solidFill>
            </a:endParaRPr>
          </a:p>
          <a:p>
            <a:pPr marL="800100" lvl="1" indent="-342900" algn="l">
              <a:buFont typeface="Arial" panose="020B0604020202020204" pitchFamily="34" charset="0"/>
              <a:buChar char="•"/>
            </a:pPr>
            <a:endParaRPr lang="fr-CA" dirty="0">
              <a:solidFill>
                <a:schemeClr val="tx1">
                  <a:lumMod val="95000"/>
                  <a:lumOff val="5000"/>
                </a:schemeClr>
              </a:solidFill>
            </a:endParaRPr>
          </a:p>
          <a:p>
            <a:pPr marL="800100" lvl="1" indent="-342900" algn="l">
              <a:buFont typeface="Arial" panose="020B0604020202020204" pitchFamily="34" charset="0"/>
              <a:buChar char="•"/>
            </a:pPr>
            <a:r>
              <a:rPr lang="fr-CA" dirty="0">
                <a:solidFill>
                  <a:schemeClr val="tx1">
                    <a:lumMod val="95000"/>
                    <a:lumOff val="5000"/>
                  </a:schemeClr>
                </a:solidFill>
              </a:rPr>
              <a:t>{0} : Nombre de pièces </a:t>
            </a:r>
            <a:r>
              <a:rPr lang="fr-CA" sz="2000" dirty="0">
                <a:solidFill>
                  <a:schemeClr val="tx1">
                    <a:lumMod val="95000"/>
                    <a:lumOff val="5000"/>
                  </a:schemeClr>
                </a:solidFill>
              </a:rPr>
              <a:t>(le descriptif de la propriété)</a:t>
            </a:r>
            <a:endParaRPr lang="fr-CA" dirty="0">
              <a:solidFill>
                <a:schemeClr val="tx1">
                  <a:lumMod val="95000"/>
                  <a:lumOff val="5000"/>
                </a:schemeClr>
              </a:solidFill>
            </a:endParaRPr>
          </a:p>
          <a:p>
            <a:pPr marL="800100" lvl="1" indent="-342900" algn="l">
              <a:buFont typeface="Arial" panose="020B0604020202020204" pitchFamily="34" charset="0"/>
              <a:buChar char="•"/>
            </a:pPr>
            <a:r>
              <a:rPr lang="fr-CA" dirty="0">
                <a:solidFill>
                  <a:schemeClr val="tx1">
                    <a:lumMod val="95000"/>
                    <a:lumOff val="5000"/>
                  </a:schemeClr>
                </a:solidFill>
              </a:rPr>
              <a:t>{1} : 1 </a:t>
            </a:r>
            <a:r>
              <a:rPr lang="fr-CA" sz="2000" dirty="0">
                <a:solidFill>
                  <a:schemeClr val="tx1">
                    <a:lumMod val="95000"/>
                    <a:lumOff val="5000"/>
                  </a:schemeClr>
                </a:solidFill>
              </a:rPr>
              <a:t>(le première paramètre de l’attribut)</a:t>
            </a:r>
            <a:endParaRPr lang="fr-CA" dirty="0">
              <a:solidFill>
                <a:schemeClr val="tx1">
                  <a:lumMod val="95000"/>
                  <a:lumOff val="5000"/>
                </a:schemeClr>
              </a:solidFill>
            </a:endParaRPr>
          </a:p>
          <a:p>
            <a:pPr marL="800100" lvl="1" indent="-342900" algn="l">
              <a:buFont typeface="Arial" panose="020B0604020202020204" pitchFamily="34" charset="0"/>
              <a:buChar char="•"/>
            </a:pPr>
            <a:r>
              <a:rPr lang="fr-CA" dirty="0">
                <a:solidFill>
                  <a:schemeClr val="tx1">
                    <a:lumMod val="95000"/>
                    <a:lumOff val="5000"/>
                  </a:schemeClr>
                </a:solidFill>
              </a:rPr>
              <a:t>{2} : 2147483647 </a:t>
            </a:r>
            <a:r>
              <a:rPr lang="fr-CA" sz="2000" dirty="0">
                <a:solidFill>
                  <a:schemeClr val="tx1">
                    <a:lumMod val="95000"/>
                    <a:lumOff val="5000"/>
                  </a:schemeClr>
                </a:solidFill>
              </a:rPr>
              <a:t>(le deuxième paramètre de l’attribut)</a:t>
            </a:r>
          </a:p>
          <a:p>
            <a:pPr lvl="1" algn="l"/>
            <a:r>
              <a:rPr lang="fr-CA" dirty="0">
                <a:solidFill>
                  <a:schemeClr val="tx1">
                    <a:lumMod val="95000"/>
                    <a:lumOff val="5000"/>
                  </a:schemeClr>
                </a:solidFill>
              </a:rPr>
              <a:t>On pourrait donc mettre un message comme ceci :</a:t>
            </a:r>
          </a:p>
          <a:p>
            <a:endParaRPr lang="fr-CA" dirty="0"/>
          </a:p>
          <a:p>
            <a:endParaRPr lang="fr-CA" dirty="0"/>
          </a:p>
        </p:txBody>
      </p:sp>
      <p:pic>
        <p:nvPicPr>
          <p:cNvPr id="5" name="Image 4">
            <a:extLst>
              <a:ext uri="{FF2B5EF4-FFF2-40B4-BE49-F238E27FC236}">
                <a16:creationId xmlns:a16="http://schemas.microsoft.com/office/drawing/2014/main" id="{0C65E7F0-BAD2-4D7F-AAAA-0A5C0504B5CC}"/>
              </a:ext>
            </a:extLst>
          </p:cNvPr>
          <p:cNvPicPr>
            <a:picLocks noChangeAspect="1"/>
          </p:cNvPicPr>
          <p:nvPr/>
        </p:nvPicPr>
        <p:blipFill>
          <a:blip r:embed="rId2"/>
          <a:stretch>
            <a:fillRect/>
          </a:stretch>
        </p:blipFill>
        <p:spPr>
          <a:xfrm>
            <a:off x="533400" y="2344668"/>
            <a:ext cx="6926584" cy="457200"/>
          </a:xfrm>
          <a:prstGeom prst="rect">
            <a:avLst/>
          </a:prstGeom>
        </p:spPr>
      </p:pic>
      <p:pic>
        <p:nvPicPr>
          <p:cNvPr id="7" name="Image 6">
            <a:extLst>
              <a:ext uri="{FF2B5EF4-FFF2-40B4-BE49-F238E27FC236}">
                <a16:creationId xmlns:a16="http://schemas.microsoft.com/office/drawing/2014/main" id="{A3BD64D4-31C9-42F6-90C3-E58E23AAC086}"/>
              </a:ext>
            </a:extLst>
          </p:cNvPr>
          <p:cNvPicPr>
            <a:picLocks noChangeAspect="1"/>
          </p:cNvPicPr>
          <p:nvPr/>
        </p:nvPicPr>
        <p:blipFill>
          <a:blip r:embed="rId3"/>
          <a:stretch>
            <a:fillRect/>
          </a:stretch>
        </p:blipFill>
        <p:spPr>
          <a:xfrm>
            <a:off x="112643" y="5448300"/>
            <a:ext cx="9627579" cy="685800"/>
          </a:xfrm>
          <a:prstGeom prst="rect">
            <a:avLst/>
          </a:prstGeom>
        </p:spPr>
      </p:pic>
    </p:spTree>
    <p:extLst>
      <p:ext uri="{BB962C8B-B14F-4D97-AF65-F5344CB8AC3E}">
        <p14:creationId xmlns:p14="http://schemas.microsoft.com/office/powerpoint/2010/main" val="1483435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E56D8E-0B35-4AA1-8BF0-114879D27258}"/>
              </a:ext>
            </a:extLst>
          </p:cNvPr>
          <p:cNvSpPr>
            <a:spLocks noGrp="1"/>
          </p:cNvSpPr>
          <p:nvPr>
            <p:ph type="ctrTitle"/>
          </p:nvPr>
        </p:nvSpPr>
        <p:spPr/>
        <p:txBody>
          <a:bodyPr/>
          <a:lstStyle/>
          <a:p>
            <a:r>
              <a:rPr lang="fr-CA" dirty="0"/>
              <a:t>[</a:t>
            </a:r>
            <a:r>
              <a:rPr lang="fr-CA" dirty="0" err="1"/>
              <a:t>remote</a:t>
            </a:r>
            <a:r>
              <a:rPr lang="fr-CA" dirty="0"/>
              <a:t>]</a:t>
            </a:r>
          </a:p>
        </p:txBody>
      </p:sp>
      <p:sp>
        <p:nvSpPr>
          <p:cNvPr id="3" name="Sous-titre 2">
            <a:extLst>
              <a:ext uri="{FF2B5EF4-FFF2-40B4-BE49-F238E27FC236}">
                <a16:creationId xmlns:a16="http://schemas.microsoft.com/office/drawing/2014/main" id="{88C11871-E167-4279-BF07-8EF36EB6091F}"/>
              </a:ext>
            </a:extLst>
          </p:cNvPr>
          <p:cNvSpPr>
            <a:spLocks noGrp="1"/>
          </p:cNvSpPr>
          <p:nvPr>
            <p:ph type="subTitle" idx="1"/>
          </p:nvPr>
        </p:nvSpPr>
        <p:spPr/>
        <p:txBody>
          <a:bodyPr/>
          <a:lstStyle/>
          <a:p>
            <a:r>
              <a:rPr lang="fr-CA" dirty="0">
                <a:solidFill>
                  <a:schemeClr val="tx1"/>
                </a:solidFill>
                <a:hlinkClick r:id="rId2"/>
              </a:rPr>
              <a:t>Le </a:t>
            </a:r>
            <a:r>
              <a:rPr lang="fr-CA" dirty="0" err="1">
                <a:solidFill>
                  <a:schemeClr val="tx1"/>
                </a:solidFill>
                <a:hlinkClick r:id="rId2"/>
              </a:rPr>
              <a:t>remote</a:t>
            </a:r>
            <a:r>
              <a:rPr lang="fr-CA" dirty="0">
                <a:solidFill>
                  <a:schemeClr val="tx1"/>
                </a:solidFill>
                <a:hlinkClick r:id="rId2"/>
              </a:rPr>
              <a:t> </a:t>
            </a:r>
            <a:r>
              <a:rPr lang="fr-CA" dirty="0">
                <a:solidFill>
                  <a:schemeClr val="tx1"/>
                </a:solidFill>
              </a:rPr>
              <a:t>permet de faire un appel asynchrone pour vérifier qu’une donnée est valide.  On peut vérifier par exemple que l’adresse ou le nom n’est pas déjà utilisée. Elle est sous le package suivant : </a:t>
            </a:r>
          </a:p>
          <a:p>
            <a:r>
              <a:rPr lang="fr-CA" sz="1600" dirty="0" err="1">
                <a:solidFill>
                  <a:schemeClr val="tx1"/>
                </a:solidFill>
                <a:latin typeface="Consolas" panose="020B0609020204030204" pitchFamily="49" charset="0"/>
              </a:rPr>
              <a:t>dotnet</a:t>
            </a:r>
            <a:r>
              <a:rPr lang="fr-CA" sz="1600" dirty="0">
                <a:solidFill>
                  <a:schemeClr val="tx1"/>
                </a:solidFill>
                <a:latin typeface="Consolas" panose="020B0609020204030204" pitchFamily="49" charset="0"/>
              </a:rPr>
              <a:t> </a:t>
            </a:r>
            <a:r>
              <a:rPr lang="fr-CA" sz="1600" dirty="0" err="1">
                <a:solidFill>
                  <a:schemeClr val="tx1"/>
                </a:solidFill>
                <a:latin typeface="Consolas" panose="020B0609020204030204" pitchFamily="49" charset="0"/>
              </a:rPr>
              <a:t>add</a:t>
            </a:r>
            <a:r>
              <a:rPr lang="fr-CA" sz="1600" dirty="0">
                <a:solidFill>
                  <a:schemeClr val="tx1"/>
                </a:solidFill>
                <a:latin typeface="Consolas" panose="020B0609020204030204" pitchFamily="49" charset="0"/>
              </a:rPr>
              <a:t> package </a:t>
            </a:r>
            <a:r>
              <a:rPr lang="fr-CA" sz="1600" dirty="0" err="1">
                <a:solidFill>
                  <a:schemeClr val="tx1"/>
                </a:solidFill>
                <a:latin typeface="Consolas" panose="020B0609020204030204" pitchFamily="49" charset="0"/>
              </a:rPr>
              <a:t>Microsoft.AspNetCore.Mvc.ViewFeatures</a:t>
            </a:r>
            <a:r>
              <a:rPr lang="fr-CA" sz="1600" dirty="0">
                <a:solidFill>
                  <a:schemeClr val="tx1"/>
                </a:solidFill>
                <a:latin typeface="Consolas" panose="020B0609020204030204" pitchFamily="49" charset="0"/>
              </a:rPr>
              <a:t> --version 2.2.0</a:t>
            </a:r>
          </a:p>
          <a:p>
            <a:endParaRPr lang="fr-CA" dirty="0">
              <a:solidFill>
                <a:schemeClr val="tx1"/>
              </a:solidFill>
            </a:endParaRPr>
          </a:p>
          <a:p>
            <a:r>
              <a:rPr lang="fr-CA" dirty="0">
                <a:solidFill>
                  <a:schemeClr val="tx1"/>
                </a:solidFill>
              </a:rPr>
              <a:t>Elle s’utilise ainsi : </a:t>
            </a:r>
          </a:p>
          <a:p>
            <a:endParaRPr lang="fr-CA" dirty="0">
              <a:solidFill>
                <a:schemeClr val="tx1"/>
              </a:solidFill>
            </a:endParaRPr>
          </a:p>
        </p:txBody>
      </p:sp>
      <p:pic>
        <p:nvPicPr>
          <p:cNvPr id="6" name="Image 5">
            <a:extLst>
              <a:ext uri="{FF2B5EF4-FFF2-40B4-BE49-F238E27FC236}">
                <a16:creationId xmlns:a16="http://schemas.microsoft.com/office/drawing/2014/main" id="{E9B04CFC-EF6B-43A0-9E53-47D555E4F610}"/>
              </a:ext>
            </a:extLst>
          </p:cNvPr>
          <p:cNvPicPr>
            <a:picLocks noChangeAspect="1"/>
          </p:cNvPicPr>
          <p:nvPr/>
        </p:nvPicPr>
        <p:blipFill>
          <a:blip r:embed="rId3"/>
          <a:stretch>
            <a:fillRect/>
          </a:stretch>
        </p:blipFill>
        <p:spPr>
          <a:xfrm>
            <a:off x="818653" y="3810000"/>
            <a:ext cx="7125694" cy="638264"/>
          </a:xfrm>
          <a:prstGeom prst="rect">
            <a:avLst/>
          </a:prstGeom>
        </p:spPr>
      </p:pic>
      <p:pic>
        <p:nvPicPr>
          <p:cNvPr id="7" name="Image 6">
            <a:extLst>
              <a:ext uri="{FF2B5EF4-FFF2-40B4-BE49-F238E27FC236}">
                <a16:creationId xmlns:a16="http://schemas.microsoft.com/office/drawing/2014/main" id="{D89F02D3-D368-4E07-BEC0-B29562CD1035}"/>
              </a:ext>
            </a:extLst>
          </p:cNvPr>
          <p:cNvPicPr>
            <a:picLocks noChangeAspect="1"/>
          </p:cNvPicPr>
          <p:nvPr/>
        </p:nvPicPr>
        <p:blipFill>
          <a:blip r:embed="rId4"/>
          <a:stretch>
            <a:fillRect/>
          </a:stretch>
        </p:blipFill>
        <p:spPr>
          <a:xfrm>
            <a:off x="798775" y="4624626"/>
            <a:ext cx="4048850" cy="1723547"/>
          </a:xfrm>
          <a:prstGeom prst="rect">
            <a:avLst/>
          </a:prstGeom>
        </p:spPr>
      </p:pic>
    </p:spTree>
    <p:extLst>
      <p:ext uri="{BB962C8B-B14F-4D97-AF65-F5344CB8AC3E}">
        <p14:creationId xmlns:p14="http://schemas.microsoft.com/office/powerpoint/2010/main" val="3760379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E56D8E-0B35-4AA1-8BF0-114879D27258}"/>
              </a:ext>
            </a:extLst>
          </p:cNvPr>
          <p:cNvSpPr>
            <a:spLocks noGrp="1"/>
          </p:cNvSpPr>
          <p:nvPr>
            <p:ph type="ctrTitle"/>
          </p:nvPr>
        </p:nvSpPr>
        <p:spPr/>
        <p:txBody>
          <a:bodyPr/>
          <a:lstStyle/>
          <a:p>
            <a:r>
              <a:rPr lang="fr-CA" dirty="0"/>
              <a:t>[</a:t>
            </a:r>
            <a:r>
              <a:rPr lang="fr-CA" dirty="0" err="1"/>
              <a:t>remote</a:t>
            </a:r>
            <a:r>
              <a:rPr lang="fr-CA" dirty="0"/>
              <a:t>]</a:t>
            </a:r>
          </a:p>
        </p:txBody>
      </p:sp>
      <p:sp>
        <p:nvSpPr>
          <p:cNvPr id="3" name="Sous-titre 2">
            <a:extLst>
              <a:ext uri="{FF2B5EF4-FFF2-40B4-BE49-F238E27FC236}">
                <a16:creationId xmlns:a16="http://schemas.microsoft.com/office/drawing/2014/main" id="{88C11871-E167-4279-BF07-8EF36EB6091F}"/>
              </a:ext>
            </a:extLst>
          </p:cNvPr>
          <p:cNvSpPr>
            <a:spLocks noGrp="1"/>
          </p:cNvSpPr>
          <p:nvPr>
            <p:ph type="subTitle" idx="1"/>
          </p:nvPr>
        </p:nvSpPr>
        <p:spPr>
          <a:xfrm>
            <a:off x="38100" y="2923822"/>
            <a:ext cx="9067800" cy="1200964"/>
          </a:xfrm>
        </p:spPr>
        <p:txBody>
          <a:bodyPr/>
          <a:lstStyle/>
          <a:p>
            <a:r>
              <a:rPr lang="fr-CA" dirty="0">
                <a:solidFill>
                  <a:schemeClr val="tx1"/>
                </a:solidFill>
              </a:rPr>
              <a:t>Attention : Le remote est une validation du navigateur seulement. Il faut refaire cette validation à la sauvegarde. </a:t>
            </a:r>
          </a:p>
          <a:p>
            <a:endParaRPr lang="fr-CA" sz="1600" dirty="0">
              <a:solidFill>
                <a:schemeClr val="tx1"/>
              </a:solidFill>
              <a:latin typeface="Consolas" panose="020B0609020204030204" pitchFamily="49" charset="0"/>
            </a:endParaRPr>
          </a:p>
          <a:p>
            <a:endParaRPr lang="fr-CA" dirty="0">
              <a:solidFill>
                <a:schemeClr val="tx1"/>
              </a:solidFill>
            </a:endParaRPr>
          </a:p>
          <a:p>
            <a:endParaRPr lang="fr-CA" dirty="0">
              <a:solidFill>
                <a:schemeClr val="tx1"/>
              </a:solidFill>
            </a:endParaRPr>
          </a:p>
          <a:p>
            <a:endParaRPr lang="fr-CA" dirty="0">
              <a:solidFill>
                <a:schemeClr val="tx1"/>
              </a:solidFill>
            </a:endParaRPr>
          </a:p>
        </p:txBody>
      </p:sp>
    </p:spTree>
    <p:extLst>
      <p:ext uri="{BB962C8B-B14F-4D97-AF65-F5344CB8AC3E}">
        <p14:creationId xmlns:p14="http://schemas.microsoft.com/office/powerpoint/2010/main" val="38406686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F2A8F3-8F16-4434-BB26-B1B27DB845EC}"/>
              </a:ext>
            </a:extLst>
          </p:cNvPr>
          <p:cNvSpPr>
            <a:spLocks noGrp="1"/>
          </p:cNvSpPr>
          <p:nvPr>
            <p:ph type="ctrTitle"/>
          </p:nvPr>
        </p:nvSpPr>
        <p:spPr/>
        <p:txBody>
          <a:bodyPr/>
          <a:lstStyle/>
          <a:p>
            <a:r>
              <a:rPr lang="fr-CA" dirty="0"/>
              <a:t>Validation personnalisée</a:t>
            </a:r>
          </a:p>
        </p:txBody>
      </p:sp>
      <p:sp>
        <p:nvSpPr>
          <p:cNvPr id="3" name="Sous-titre 2">
            <a:extLst>
              <a:ext uri="{FF2B5EF4-FFF2-40B4-BE49-F238E27FC236}">
                <a16:creationId xmlns:a16="http://schemas.microsoft.com/office/drawing/2014/main" id="{30EA2ADB-98F5-43A8-9142-38E13E2DBDFD}"/>
              </a:ext>
            </a:extLst>
          </p:cNvPr>
          <p:cNvSpPr>
            <a:spLocks noGrp="1"/>
          </p:cNvSpPr>
          <p:nvPr>
            <p:ph type="subTitle" idx="1"/>
          </p:nvPr>
        </p:nvSpPr>
        <p:spPr/>
        <p:txBody>
          <a:bodyPr>
            <a:normAutofit/>
          </a:bodyPr>
          <a:lstStyle/>
          <a:p>
            <a:pPr lvl="1" algn="l"/>
            <a:r>
              <a:rPr lang="fr-CA" dirty="0">
                <a:solidFill>
                  <a:schemeClr val="tx1"/>
                </a:solidFill>
              </a:rPr>
              <a:t>Nous avons vu les validations fournies par défaut. </a:t>
            </a:r>
          </a:p>
          <a:p>
            <a:pPr lvl="1" algn="l"/>
            <a:r>
              <a:rPr lang="fr-CA" dirty="0">
                <a:solidFill>
                  <a:schemeClr val="tx1"/>
                </a:solidFill>
              </a:rPr>
              <a:t>Cependant, certains modèles peuvent avoir des règles d’affaires. Nous les avons ajouté en ce moment en tant que méthode dans le repository. On peut en ramener certains sur le modèle en implantant </a:t>
            </a:r>
            <a:r>
              <a:rPr lang="fr-CA" b="0" i="0" dirty="0">
                <a:solidFill>
                  <a:schemeClr val="tx1"/>
                </a:solidFill>
                <a:effectLst/>
                <a:latin typeface="SFMono-Regular"/>
              </a:rPr>
              <a:t>IValidatableObject</a:t>
            </a:r>
          </a:p>
          <a:p>
            <a:pPr lvl="1" algn="l"/>
            <a:r>
              <a:rPr lang="fr-CA" b="0" i="0" dirty="0">
                <a:solidFill>
                  <a:schemeClr val="tx1"/>
                </a:solidFill>
                <a:effectLst/>
                <a:latin typeface="SFMono-Regular"/>
              </a:rPr>
              <a:t>qui consiste à ajouter </a:t>
            </a:r>
            <a:r>
              <a:rPr lang="fr-CA" dirty="0">
                <a:solidFill>
                  <a:schemeClr val="tx1"/>
                </a:solidFill>
                <a:latin typeface="SFMono-Regular"/>
              </a:rPr>
              <a:t>une méthode comme ici…</a:t>
            </a:r>
          </a:p>
          <a:p>
            <a:pPr lvl="1" algn="l"/>
            <a:endParaRPr lang="fr-CA" b="0" i="0" dirty="0">
              <a:solidFill>
                <a:srgbClr val="0101FD"/>
              </a:solidFill>
              <a:effectLst/>
              <a:latin typeface="SFMono-Regular"/>
            </a:endParaRPr>
          </a:p>
          <a:p>
            <a:pPr lvl="1" algn="l"/>
            <a:endParaRPr lang="fr-CA" dirty="0">
              <a:solidFill>
                <a:srgbClr val="0101FD"/>
              </a:solidFill>
              <a:latin typeface="SFMono-Regular"/>
            </a:endParaRPr>
          </a:p>
          <a:p>
            <a:pPr lvl="1" algn="l"/>
            <a:endParaRPr lang="fr-CA" b="0" i="0" dirty="0">
              <a:solidFill>
                <a:srgbClr val="0101FD"/>
              </a:solidFill>
              <a:effectLst/>
              <a:latin typeface="SFMono-Regular"/>
            </a:endParaRPr>
          </a:p>
          <a:p>
            <a:pPr lvl="1" algn="l"/>
            <a:endParaRPr lang="fr-CA" dirty="0">
              <a:solidFill>
                <a:srgbClr val="0101FD"/>
              </a:solidFill>
              <a:latin typeface="SFMono-Regular"/>
            </a:endParaRPr>
          </a:p>
          <a:p>
            <a:endParaRPr lang="fr-CA" dirty="0">
              <a:solidFill>
                <a:srgbClr val="007D9A"/>
              </a:solidFill>
              <a:latin typeface="SFMono-Regular"/>
            </a:endParaRPr>
          </a:p>
          <a:p>
            <a:endParaRPr lang="fr-CA" dirty="0"/>
          </a:p>
        </p:txBody>
      </p:sp>
      <p:pic>
        <p:nvPicPr>
          <p:cNvPr id="4" name="Image 3">
            <a:extLst>
              <a:ext uri="{FF2B5EF4-FFF2-40B4-BE49-F238E27FC236}">
                <a16:creationId xmlns:a16="http://schemas.microsoft.com/office/drawing/2014/main" id="{A890BB64-AE99-4D88-9E96-E39CBF343705}"/>
              </a:ext>
            </a:extLst>
          </p:cNvPr>
          <p:cNvPicPr>
            <a:picLocks noChangeAspect="1"/>
          </p:cNvPicPr>
          <p:nvPr/>
        </p:nvPicPr>
        <p:blipFill>
          <a:blip r:embed="rId2"/>
          <a:stretch>
            <a:fillRect/>
          </a:stretch>
        </p:blipFill>
        <p:spPr>
          <a:xfrm>
            <a:off x="1790700" y="4211053"/>
            <a:ext cx="5638800" cy="1580147"/>
          </a:xfrm>
          <a:prstGeom prst="rect">
            <a:avLst/>
          </a:prstGeom>
        </p:spPr>
      </p:pic>
    </p:spTree>
    <p:extLst>
      <p:ext uri="{BB962C8B-B14F-4D97-AF65-F5344CB8AC3E}">
        <p14:creationId xmlns:p14="http://schemas.microsoft.com/office/powerpoint/2010/main" val="3140538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F2A8F3-8F16-4434-BB26-B1B27DB845EC}"/>
              </a:ext>
            </a:extLst>
          </p:cNvPr>
          <p:cNvSpPr>
            <a:spLocks noGrp="1"/>
          </p:cNvSpPr>
          <p:nvPr>
            <p:ph type="ctrTitle"/>
          </p:nvPr>
        </p:nvSpPr>
        <p:spPr/>
        <p:txBody>
          <a:bodyPr/>
          <a:lstStyle/>
          <a:p>
            <a:r>
              <a:rPr lang="fr-CA" dirty="0"/>
              <a:t>Validation personnalisée</a:t>
            </a:r>
          </a:p>
        </p:txBody>
      </p:sp>
      <p:sp>
        <p:nvSpPr>
          <p:cNvPr id="3" name="Sous-titre 2">
            <a:extLst>
              <a:ext uri="{FF2B5EF4-FFF2-40B4-BE49-F238E27FC236}">
                <a16:creationId xmlns:a16="http://schemas.microsoft.com/office/drawing/2014/main" id="{30EA2ADB-98F5-43A8-9142-38E13E2DBDFD}"/>
              </a:ext>
            </a:extLst>
          </p:cNvPr>
          <p:cNvSpPr>
            <a:spLocks noGrp="1"/>
          </p:cNvSpPr>
          <p:nvPr>
            <p:ph type="subTitle" idx="1"/>
          </p:nvPr>
        </p:nvSpPr>
        <p:spPr>
          <a:xfrm>
            <a:off x="304800" y="1295400"/>
            <a:ext cx="6967850" cy="4419600"/>
          </a:xfrm>
        </p:spPr>
        <p:txBody>
          <a:bodyPr/>
          <a:lstStyle/>
          <a:p>
            <a:pPr algn="l"/>
            <a:r>
              <a:rPr lang="fr-CA" b="0" i="0" dirty="0">
                <a:solidFill>
                  <a:schemeClr val="tx1"/>
                </a:solidFill>
                <a:effectLst/>
                <a:latin typeface="SFMono-Regular"/>
              </a:rPr>
              <a:t>… ou en ajoutant nos propres annotations </a:t>
            </a:r>
            <a:endParaRPr lang="fr-CA" dirty="0">
              <a:solidFill>
                <a:schemeClr val="tx1"/>
              </a:solidFill>
              <a:latin typeface="SFMono-Regular"/>
            </a:endParaRPr>
          </a:p>
          <a:p>
            <a:pPr algn="l"/>
            <a:endParaRPr lang="fr-CA" b="0" i="0" dirty="0">
              <a:solidFill>
                <a:schemeClr val="tx1"/>
              </a:solidFill>
              <a:effectLst/>
              <a:latin typeface="SFMono-Regular"/>
            </a:endParaRPr>
          </a:p>
          <a:p>
            <a:pPr algn="l"/>
            <a:endParaRPr lang="fr-CA" dirty="0">
              <a:solidFill>
                <a:schemeClr val="tx1"/>
              </a:solidFill>
              <a:latin typeface="SFMono-Regular"/>
            </a:endParaRPr>
          </a:p>
          <a:p>
            <a:pPr algn="l"/>
            <a:endParaRPr lang="fr-CA" dirty="0">
              <a:solidFill>
                <a:schemeClr val="tx1"/>
              </a:solidFill>
            </a:endParaRPr>
          </a:p>
        </p:txBody>
      </p:sp>
      <p:pic>
        <p:nvPicPr>
          <p:cNvPr id="5" name="Image 4">
            <a:extLst>
              <a:ext uri="{FF2B5EF4-FFF2-40B4-BE49-F238E27FC236}">
                <a16:creationId xmlns:a16="http://schemas.microsoft.com/office/drawing/2014/main" id="{0E6644C8-D0B1-4E03-8461-CA23958F50C4}"/>
              </a:ext>
            </a:extLst>
          </p:cNvPr>
          <p:cNvPicPr>
            <a:picLocks noChangeAspect="1"/>
          </p:cNvPicPr>
          <p:nvPr/>
        </p:nvPicPr>
        <p:blipFill>
          <a:blip r:embed="rId2"/>
          <a:stretch>
            <a:fillRect/>
          </a:stretch>
        </p:blipFill>
        <p:spPr>
          <a:xfrm>
            <a:off x="457200" y="1816529"/>
            <a:ext cx="6411220" cy="4839375"/>
          </a:xfrm>
          <a:prstGeom prst="rect">
            <a:avLst/>
          </a:prstGeom>
        </p:spPr>
      </p:pic>
    </p:spTree>
    <p:extLst>
      <p:ext uri="{BB962C8B-B14F-4D97-AF65-F5344CB8AC3E}">
        <p14:creationId xmlns:p14="http://schemas.microsoft.com/office/powerpoint/2010/main" val="3134195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3E4267-5097-4094-9839-CABA1B60368C}"/>
              </a:ext>
            </a:extLst>
          </p:cNvPr>
          <p:cNvSpPr>
            <a:spLocks noGrp="1"/>
          </p:cNvSpPr>
          <p:nvPr>
            <p:ph type="ctrTitle"/>
          </p:nvPr>
        </p:nvSpPr>
        <p:spPr/>
        <p:txBody>
          <a:bodyPr/>
          <a:lstStyle/>
          <a:p>
            <a:r>
              <a:rPr lang="fr-CA" dirty="0">
                <a:solidFill>
                  <a:schemeClr val="accent1"/>
                </a:solidFill>
              </a:rPr>
              <a:t>Refaire la validation…</a:t>
            </a:r>
          </a:p>
        </p:txBody>
      </p:sp>
      <p:sp>
        <p:nvSpPr>
          <p:cNvPr id="3" name="Sous-titre 2">
            <a:extLst>
              <a:ext uri="{FF2B5EF4-FFF2-40B4-BE49-F238E27FC236}">
                <a16:creationId xmlns:a16="http://schemas.microsoft.com/office/drawing/2014/main" id="{295C6581-08CD-4369-9F3B-F347385835CD}"/>
              </a:ext>
            </a:extLst>
          </p:cNvPr>
          <p:cNvSpPr>
            <a:spLocks noGrp="1"/>
          </p:cNvSpPr>
          <p:nvPr>
            <p:ph type="subTitle" idx="1"/>
          </p:nvPr>
        </p:nvSpPr>
        <p:spPr>
          <a:xfrm>
            <a:off x="228600" y="1371600"/>
            <a:ext cx="8686800" cy="4419600"/>
          </a:xfrm>
        </p:spPr>
        <p:txBody>
          <a:bodyPr/>
          <a:lstStyle/>
          <a:p>
            <a:r>
              <a:rPr lang="fr-CA" dirty="0">
                <a:solidFill>
                  <a:schemeClr val="bg1"/>
                </a:solidFill>
              </a:rPr>
              <a:t>Il peut arriver qu’on veuille refaire une validation après avoir modifier le modèle. On utilise pour cela </a:t>
            </a:r>
            <a:r>
              <a:rPr lang="fr-CA" dirty="0" err="1">
                <a:solidFill>
                  <a:schemeClr val="bg1"/>
                </a:solidFill>
              </a:rPr>
              <a:t>TryValidateModel</a:t>
            </a:r>
            <a:endParaRPr lang="fr-CA" dirty="0">
              <a:solidFill>
                <a:schemeClr val="bg1"/>
              </a:solidFill>
            </a:endParaRPr>
          </a:p>
        </p:txBody>
      </p:sp>
      <p:pic>
        <p:nvPicPr>
          <p:cNvPr id="5" name="Image 4">
            <a:extLst>
              <a:ext uri="{FF2B5EF4-FFF2-40B4-BE49-F238E27FC236}">
                <a16:creationId xmlns:a16="http://schemas.microsoft.com/office/drawing/2014/main" id="{7E86BE94-2E81-4F71-B0D4-313AAAA1560B}"/>
              </a:ext>
            </a:extLst>
          </p:cNvPr>
          <p:cNvPicPr>
            <a:picLocks noChangeAspect="1"/>
          </p:cNvPicPr>
          <p:nvPr/>
        </p:nvPicPr>
        <p:blipFill>
          <a:blip r:embed="rId2"/>
          <a:stretch>
            <a:fillRect/>
          </a:stretch>
        </p:blipFill>
        <p:spPr>
          <a:xfrm>
            <a:off x="0" y="2633869"/>
            <a:ext cx="10267952" cy="1785731"/>
          </a:xfrm>
          <a:prstGeom prst="rect">
            <a:avLst/>
          </a:prstGeom>
        </p:spPr>
      </p:pic>
    </p:spTree>
    <p:extLst>
      <p:ext uri="{BB962C8B-B14F-4D97-AF65-F5344CB8AC3E}">
        <p14:creationId xmlns:p14="http://schemas.microsoft.com/office/powerpoint/2010/main" val="997477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4DA571-DAF5-624A-95D9-0EC9AA510EB5}"/>
              </a:ext>
            </a:extLst>
          </p:cNvPr>
          <p:cNvSpPr>
            <a:spLocks noGrp="1"/>
          </p:cNvSpPr>
          <p:nvPr>
            <p:ph type="ctrTitle"/>
          </p:nvPr>
        </p:nvSpPr>
        <p:spPr>
          <a:xfrm>
            <a:off x="0" y="2540652"/>
            <a:ext cx="9067800" cy="1470025"/>
          </a:xfrm>
        </p:spPr>
        <p:txBody>
          <a:bodyPr/>
          <a:lstStyle/>
          <a:p>
            <a:r>
              <a:rPr lang="fr-CA" dirty="0"/>
              <a:t>Contrôler le HTML généré</a:t>
            </a:r>
            <a:endParaRPr lang="fr-FR" dirty="0"/>
          </a:p>
        </p:txBody>
      </p:sp>
    </p:spTree>
    <p:extLst>
      <p:ext uri="{BB962C8B-B14F-4D97-AF65-F5344CB8AC3E}">
        <p14:creationId xmlns:p14="http://schemas.microsoft.com/office/powerpoint/2010/main" val="2026497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3567A4-6CDA-4361-A86F-6F834F5F5B1A}"/>
              </a:ext>
            </a:extLst>
          </p:cNvPr>
          <p:cNvSpPr>
            <a:spLocks noGrp="1"/>
          </p:cNvSpPr>
          <p:nvPr>
            <p:ph type="ctrTitle"/>
          </p:nvPr>
        </p:nvSpPr>
        <p:spPr/>
        <p:txBody>
          <a:bodyPr/>
          <a:lstStyle/>
          <a:p>
            <a:r>
              <a:rPr lang="fr-CA" dirty="0"/>
              <a:t>[Display] et [</a:t>
            </a:r>
            <a:r>
              <a:rPr lang="fr-CA" dirty="0" err="1"/>
              <a:t>DisplayFormat</a:t>
            </a:r>
            <a:r>
              <a:rPr lang="fr-CA" dirty="0"/>
              <a:t>]</a:t>
            </a:r>
          </a:p>
        </p:txBody>
      </p:sp>
      <p:sp>
        <p:nvSpPr>
          <p:cNvPr id="3" name="Sous-titre 2">
            <a:extLst>
              <a:ext uri="{FF2B5EF4-FFF2-40B4-BE49-F238E27FC236}">
                <a16:creationId xmlns:a16="http://schemas.microsoft.com/office/drawing/2014/main" id="{C23EE795-1BA0-4812-8E41-65876FC81857}"/>
              </a:ext>
            </a:extLst>
          </p:cNvPr>
          <p:cNvSpPr>
            <a:spLocks noGrp="1"/>
          </p:cNvSpPr>
          <p:nvPr>
            <p:ph type="subTitle" idx="1"/>
          </p:nvPr>
        </p:nvSpPr>
        <p:spPr/>
        <p:txBody>
          <a:bodyPr/>
          <a:lstStyle/>
          <a:p>
            <a:r>
              <a:rPr lang="fr-CA" dirty="0">
                <a:solidFill>
                  <a:schemeClr val="tx1"/>
                </a:solidFill>
              </a:rPr>
              <a:t>Pour l’affichage des données</a:t>
            </a:r>
          </a:p>
          <a:p>
            <a:pPr marL="800100" lvl="1" indent="-342900" algn="l">
              <a:buFont typeface="Arial" panose="020B0604020202020204" pitchFamily="34" charset="0"/>
              <a:buChar char="•"/>
            </a:pPr>
            <a:r>
              <a:rPr lang="fr-CA" dirty="0">
                <a:solidFill>
                  <a:schemeClr val="tx1">
                    <a:lumMod val="95000"/>
                    <a:lumOff val="5000"/>
                  </a:schemeClr>
                </a:solidFill>
              </a:rPr>
              <a:t>[Display] </a:t>
            </a:r>
          </a:p>
          <a:p>
            <a:pPr marL="1257300" lvl="2" indent="-342900" algn="l">
              <a:buFont typeface="Arial" panose="020B0604020202020204" pitchFamily="34" charset="0"/>
              <a:buChar char="•"/>
            </a:pPr>
            <a:r>
              <a:rPr lang="fr-CA" dirty="0">
                <a:solidFill>
                  <a:schemeClr val="tx1">
                    <a:lumMod val="95000"/>
                    <a:lumOff val="5000"/>
                  </a:schemeClr>
                </a:solidFill>
              </a:rPr>
              <a:t>Name : Permet d’afficher d’un nom spécifique (le libellé), </a:t>
            </a:r>
          </a:p>
          <a:p>
            <a:pPr marL="1257300" lvl="2" indent="-342900" algn="l">
              <a:buFont typeface="Arial" panose="020B0604020202020204" pitchFamily="34" charset="0"/>
              <a:buChar char="•"/>
            </a:pPr>
            <a:r>
              <a:rPr lang="fr-CA" dirty="0">
                <a:solidFill>
                  <a:schemeClr val="tx1">
                    <a:lumMod val="95000"/>
                    <a:lumOff val="5000"/>
                  </a:schemeClr>
                </a:solidFill>
              </a:rPr>
              <a:t>Description : Pour l’affichage des info bulles </a:t>
            </a:r>
          </a:p>
          <a:p>
            <a:pPr marL="800100" lvl="1" indent="-342900" algn="l">
              <a:buFont typeface="Arial" panose="020B0604020202020204" pitchFamily="34" charset="0"/>
              <a:buChar char="•"/>
            </a:pPr>
            <a:r>
              <a:rPr lang="fr-CA" dirty="0">
                <a:solidFill>
                  <a:schemeClr val="tx1">
                    <a:lumMod val="95000"/>
                    <a:lumOff val="5000"/>
                  </a:schemeClr>
                </a:solidFill>
              </a:rPr>
              <a:t>[</a:t>
            </a:r>
            <a:r>
              <a:rPr lang="fr-CA" dirty="0" err="1">
                <a:solidFill>
                  <a:schemeClr val="tx1">
                    <a:lumMod val="95000"/>
                    <a:lumOff val="5000"/>
                  </a:schemeClr>
                </a:solidFill>
              </a:rPr>
              <a:t>DisplayFormat</a:t>
            </a:r>
            <a:r>
              <a:rPr lang="fr-CA" dirty="0">
                <a:solidFill>
                  <a:schemeClr val="tx1">
                    <a:lumMod val="95000"/>
                    <a:lumOff val="5000"/>
                  </a:schemeClr>
                </a:solidFill>
              </a:rPr>
              <a:t>]</a:t>
            </a:r>
          </a:p>
          <a:p>
            <a:pPr marL="1257300" lvl="2" indent="-342900" algn="l">
              <a:buFont typeface="Arial" panose="020B0604020202020204" pitchFamily="34" charset="0"/>
              <a:buChar char="•"/>
            </a:pPr>
            <a:r>
              <a:rPr lang="fr-CA" dirty="0">
                <a:solidFill>
                  <a:schemeClr val="tx1">
                    <a:lumMod val="95000"/>
                    <a:lumOff val="5000"/>
                  </a:schemeClr>
                </a:solidFill>
              </a:rPr>
              <a:t>Permet de modifier l’affichage. Utilise les paramètres dans </a:t>
            </a:r>
            <a:r>
              <a:rPr lang="fr-CA" dirty="0" err="1">
                <a:solidFill>
                  <a:schemeClr val="tx1">
                    <a:lumMod val="95000"/>
                    <a:lumOff val="5000"/>
                  </a:schemeClr>
                </a:solidFill>
              </a:rPr>
              <a:t>ToString</a:t>
            </a:r>
            <a:r>
              <a:rPr lang="fr-CA" dirty="0">
                <a:solidFill>
                  <a:schemeClr val="tx1">
                    <a:lumMod val="95000"/>
                    <a:lumOff val="5000"/>
                  </a:schemeClr>
                </a:solidFill>
              </a:rPr>
              <a:t>(…) </a:t>
            </a:r>
          </a:p>
          <a:p>
            <a:pPr marL="1257300" lvl="2" indent="-342900" algn="l">
              <a:buFont typeface="Arial" panose="020B0604020202020204" pitchFamily="34" charset="0"/>
              <a:buChar char="•"/>
            </a:pPr>
            <a:r>
              <a:rPr lang="fr-CA" dirty="0">
                <a:solidFill>
                  <a:schemeClr val="tx1">
                    <a:lumMod val="95000"/>
                    <a:lumOff val="5000"/>
                  </a:schemeClr>
                </a:solidFill>
              </a:rPr>
              <a:t>Vous pouvez aussi l’appliquer dans le rendu d’édition </a:t>
            </a:r>
          </a:p>
          <a:p>
            <a:endParaRPr lang="fr-CA" dirty="0"/>
          </a:p>
        </p:txBody>
      </p:sp>
      <p:pic>
        <p:nvPicPr>
          <p:cNvPr id="4" name="Image 3">
            <a:extLst>
              <a:ext uri="{FF2B5EF4-FFF2-40B4-BE49-F238E27FC236}">
                <a16:creationId xmlns:a16="http://schemas.microsoft.com/office/drawing/2014/main" id="{FF1A5B65-597A-4E69-AC28-5264DB7E8364}"/>
              </a:ext>
            </a:extLst>
          </p:cNvPr>
          <p:cNvPicPr>
            <a:picLocks noChangeAspect="1"/>
          </p:cNvPicPr>
          <p:nvPr/>
        </p:nvPicPr>
        <p:blipFill>
          <a:blip r:embed="rId2"/>
          <a:stretch>
            <a:fillRect/>
          </a:stretch>
        </p:blipFill>
        <p:spPr>
          <a:xfrm>
            <a:off x="2723892" y="4207473"/>
            <a:ext cx="3696216" cy="362001"/>
          </a:xfrm>
          <a:prstGeom prst="rect">
            <a:avLst/>
          </a:prstGeom>
        </p:spPr>
      </p:pic>
      <p:pic>
        <p:nvPicPr>
          <p:cNvPr id="5" name="Image 4">
            <a:extLst>
              <a:ext uri="{FF2B5EF4-FFF2-40B4-BE49-F238E27FC236}">
                <a16:creationId xmlns:a16="http://schemas.microsoft.com/office/drawing/2014/main" id="{5106860D-C9EA-4B1A-87AD-F8C8C698D5CD}"/>
              </a:ext>
            </a:extLst>
          </p:cNvPr>
          <p:cNvPicPr>
            <a:picLocks noChangeAspect="1"/>
          </p:cNvPicPr>
          <p:nvPr/>
        </p:nvPicPr>
        <p:blipFill>
          <a:blip r:embed="rId3"/>
          <a:stretch>
            <a:fillRect/>
          </a:stretch>
        </p:blipFill>
        <p:spPr>
          <a:xfrm>
            <a:off x="2923971" y="4997634"/>
            <a:ext cx="2915057" cy="342948"/>
          </a:xfrm>
          <a:prstGeom prst="rect">
            <a:avLst/>
          </a:prstGeom>
        </p:spPr>
      </p:pic>
      <p:sp>
        <p:nvSpPr>
          <p:cNvPr id="6" name="ZoneTexte 5">
            <a:extLst>
              <a:ext uri="{FF2B5EF4-FFF2-40B4-BE49-F238E27FC236}">
                <a16:creationId xmlns:a16="http://schemas.microsoft.com/office/drawing/2014/main" id="{389B79E7-8A0E-48B0-85F7-DFE4AF792D7F}"/>
              </a:ext>
            </a:extLst>
          </p:cNvPr>
          <p:cNvSpPr txBox="1"/>
          <p:nvPr/>
        </p:nvSpPr>
        <p:spPr>
          <a:xfrm>
            <a:off x="6096000" y="4144214"/>
            <a:ext cx="2133600" cy="369332"/>
          </a:xfrm>
          <a:prstGeom prst="rect">
            <a:avLst/>
          </a:prstGeom>
          <a:noFill/>
        </p:spPr>
        <p:txBody>
          <a:bodyPr wrap="square" rtlCol="0">
            <a:spAutoFit/>
          </a:bodyPr>
          <a:lstStyle/>
          <a:p>
            <a:r>
              <a:rPr lang="fr-CA" dirty="0">
                <a:hlinkClick r:id="rId4"/>
              </a:rPr>
              <a:t>(rappel)</a:t>
            </a:r>
            <a:endParaRPr lang="fr-CA" dirty="0"/>
          </a:p>
        </p:txBody>
      </p:sp>
    </p:spTree>
    <p:extLst>
      <p:ext uri="{BB962C8B-B14F-4D97-AF65-F5344CB8AC3E}">
        <p14:creationId xmlns:p14="http://schemas.microsoft.com/office/powerpoint/2010/main" val="19125279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AA32C3-CE53-4CD1-B229-391AC47859FB}"/>
              </a:ext>
            </a:extLst>
          </p:cNvPr>
          <p:cNvSpPr>
            <a:spLocks noGrp="1"/>
          </p:cNvSpPr>
          <p:nvPr>
            <p:ph type="ctrTitle"/>
          </p:nvPr>
        </p:nvSpPr>
        <p:spPr/>
        <p:txBody>
          <a:bodyPr/>
          <a:lstStyle/>
          <a:p>
            <a:r>
              <a:rPr lang="fr-CA" dirty="0"/>
              <a:t>Les types de données </a:t>
            </a:r>
          </a:p>
        </p:txBody>
      </p:sp>
      <p:sp>
        <p:nvSpPr>
          <p:cNvPr id="3" name="Sous-titre 2">
            <a:extLst>
              <a:ext uri="{FF2B5EF4-FFF2-40B4-BE49-F238E27FC236}">
                <a16:creationId xmlns:a16="http://schemas.microsoft.com/office/drawing/2014/main" id="{BA85AD7B-6235-4DA6-B089-EADF65D0BA34}"/>
              </a:ext>
            </a:extLst>
          </p:cNvPr>
          <p:cNvSpPr>
            <a:spLocks noGrp="1"/>
          </p:cNvSpPr>
          <p:nvPr>
            <p:ph type="subTitle" idx="1"/>
          </p:nvPr>
        </p:nvSpPr>
        <p:spPr>
          <a:xfrm>
            <a:off x="247838" y="861478"/>
            <a:ext cx="7772400" cy="5920322"/>
          </a:xfrm>
        </p:spPr>
        <p:txBody>
          <a:bodyPr/>
          <a:lstStyle/>
          <a:p>
            <a:pPr marL="800100" lvl="1" indent="-342900" algn="l">
              <a:buFont typeface="Arial" panose="020B0604020202020204" pitchFamily="34" charset="0"/>
              <a:buChar char="•"/>
            </a:pPr>
            <a:r>
              <a:rPr lang="fr-CA" b="1" dirty="0">
                <a:solidFill>
                  <a:schemeClr val="tx1">
                    <a:lumMod val="95000"/>
                    <a:lumOff val="5000"/>
                  </a:schemeClr>
                </a:solidFill>
              </a:rPr>
              <a:t>Voyez cela comme l’attribution du type dans votre input &lt;input type="" /&gt;</a:t>
            </a:r>
          </a:p>
          <a:p>
            <a:pPr marL="800100" lvl="1" indent="-342900" algn="l">
              <a:buFont typeface="Arial" panose="020B0604020202020204" pitchFamily="34" charset="0"/>
              <a:buChar char="•"/>
            </a:pPr>
            <a:endParaRPr lang="fr-CA" b="1" dirty="0">
              <a:solidFill>
                <a:schemeClr val="tx1">
                  <a:lumMod val="95000"/>
                  <a:lumOff val="5000"/>
                </a:schemeClr>
              </a:solidFill>
            </a:endParaRPr>
          </a:p>
        </p:txBody>
      </p:sp>
      <p:graphicFrame>
        <p:nvGraphicFramePr>
          <p:cNvPr id="18" name="Tableau 18">
            <a:extLst>
              <a:ext uri="{FF2B5EF4-FFF2-40B4-BE49-F238E27FC236}">
                <a16:creationId xmlns:a16="http://schemas.microsoft.com/office/drawing/2014/main" id="{AE2062B0-AFAF-4F4C-AA66-AB0053A7DD60}"/>
              </a:ext>
            </a:extLst>
          </p:cNvPr>
          <p:cNvGraphicFramePr>
            <a:graphicFrameLocks noGrp="1"/>
          </p:cNvGraphicFramePr>
          <p:nvPr>
            <p:extLst>
              <p:ext uri="{D42A27DB-BD31-4B8C-83A1-F6EECF244321}">
                <p14:modId xmlns:p14="http://schemas.microsoft.com/office/powerpoint/2010/main" val="2007978355"/>
              </p:ext>
            </p:extLst>
          </p:nvPr>
        </p:nvGraphicFramePr>
        <p:xfrm>
          <a:off x="919048" y="2144596"/>
          <a:ext cx="7101190" cy="3235960"/>
        </p:xfrm>
        <a:graphic>
          <a:graphicData uri="http://schemas.openxmlformats.org/drawingml/2006/table">
            <a:tbl>
              <a:tblPr firstRow="1" bandRow="1">
                <a:tableStyleId>{5C22544A-7EE6-4342-B048-85BDC9FD1C3A}</a:tableStyleId>
              </a:tblPr>
              <a:tblGrid>
                <a:gridCol w="3729152">
                  <a:extLst>
                    <a:ext uri="{9D8B030D-6E8A-4147-A177-3AD203B41FA5}">
                      <a16:colId xmlns:a16="http://schemas.microsoft.com/office/drawing/2014/main" val="3922100635"/>
                    </a:ext>
                  </a:extLst>
                </a:gridCol>
                <a:gridCol w="3372038">
                  <a:extLst>
                    <a:ext uri="{9D8B030D-6E8A-4147-A177-3AD203B41FA5}">
                      <a16:colId xmlns:a16="http://schemas.microsoft.com/office/drawing/2014/main" val="4097390724"/>
                    </a:ext>
                  </a:extLst>
                </a:gridCol>
              </a:tblGrid>
              <a:tr h="370840">
                <a:tc>
                  <a:txBody>
                    <a:bodyPr/>
                    <a:lstStyle/>
                    <a:p>
                      <a:r>
                        <a:rPr lang="fr-CA" dirty="0" err="1"/>
                        <a:t>DataType</a:t>
                      </a:r>
                      <a:endParaRPr lang="fr-CA" dirty="0"/>
                    </a:p>
                  </a:txBody>
                  <a:tcPr/>
                </a:tc>
                <a:tc>
                  <a:txBody>
                    <a:bodyPr/>
                    <a:lstStyle/>
                    <a:p>
                      <a:r>
                        <a:rPr lang="fr-CA" dirty="0"/>
                        <a:t>Type d’entrée</a:t>
                      </a:r>
                    </a:p>
                  </a:txBody>
                  <a:tcPr/>
                </a:tc>
                <a:extLst>
                  <a:ext uri="{0D108BD9-81ED-4DB2-BD59-A6C34878D82A}">
                    <a16:rowId xmlns:a16="http://schemas.microsoft.com/office/drawing/2014/main" val="3495886602"/>
                  </a:ext>
                </a:extLst>
              </a:tr>
              <a:tr h="370840">
                <a:tc>
                  <a:txBody>
                    <a:bodyPr/>
                    <a:lstStyle/>
                    <a:p>
                      <a:r>
                        <a:rPr lang="fr-CA" sz="1800" kern="1200" dirty="0">
                          <a:solidFill>
                            <a:schemeClr val="dk1"/>
                          </a:solidFill>
                          <a:effectLst/>
                          <a:latin typeface="+mn-lt"/>
                          <a:ea typeface="+mn-ea"/>
                          <a:cs typeface="+mn-cs"/>
                        </a:rPr>
                        <a:t>[</a:t>
                      </a:r>
                      <a:r>
                        <a:rPr lang="fr-CA" sz="1800" kern="1200" dirty="0" err="1">
                          <a:solidFill>
                            <a:schemeClr val="dk1"/>
                          </a:solidFill>
                          <a:effectLst/>
                          <a:latin typeface="+mn-lt"/>
                          <a:ea typeface="+mn-ea"/>
                          <a:cs typeface="+mn-cs"/>
                        </a:rPr>
                        <a:t>DataType</a:t>
                      </a:r>
                      <a:r>
                        <a:rPr lang="fr-CA" sz="1800" kern="1200" dirty="0">
                          <a:solidFill>
                            <a:schemeClr val="dk1"/>
                          </a:solidFill>
                          <a:effectLst/>
                          <a:latin typeface="+mn-lt"/>
                          <a:ea typeface="+mn-ea"/>
                          <a:cs typeface="+mn-cs"/>
                        </a:rPr>
                        <a:t>(</a:t>
                      </a:r>
                      <a:r>
                        <a:rPr lang="fr-CA" sz="1800" kern="1200" dirty="0" err="1">
                          <a:solidFill>
                            <a:schemeClr val="dk1"/>
                          </a:solidFill>
                          <a:effectLst/>
                          <a:latin typeface="+mn-lt"/>
                          <a:ea typeface="+mn-ea"/>
                          <a:cs typeface="+mn-cs"/>
                        </a:rPr>
                        <a:t>DataType.Url</a:t>
                      </a:r>
                      <a:r>
                        <a:rPr lang="fr-CA" sz="1800" kern="1200" dirty="0">
                          <a:solidFill>
                            <a:schemeClr val="dk1"/>
                          </a:solidFill>
                          <a:effectLst/>
                          <a:latin typeface="+mn-lt"/>
                          <a:ea typeface="+mn-ea"/>
                          <a:cs typeface="+mn-cs"/>
                        </a:rPr>
                        <a:t>)]</a:t>
                      </a:r>
                      <a:endParaRPr lang="fr-CA" dirty="0"/>
                    </a:p>
                  </a:txBody>
                  <a:tcPr/>
                </a:tc>
                <a:tc>
                  <a:txBody>
                    <a:bodyPr/>
                    <a:lstStyle/>
                    <a:p>
                      <a:r>
                        <a:rPr lang="fr-CA" sz="1800" kern="1200" dirty="0">
                          <a:solidFill>
                            <a:schemeClr val="dk1"/>
                          </a:solidFill>
                          <a:effectLst/>
                          <a:latin typeface="+mn-lt"/>
                          <a:ea typeface="+mn-ea"/>
                          <a:cs typeface="+mn-cs"/>
                        </a:rPr>
                        <a:t>&lt;input type="url" ... &gt;</a:t>
                      </a:r>
                      <a:endParaRPr lang="fr-CA" dirty="0"/>
                    </a:p>
                  </a:txBody>
                  <a:tcPr/>
                </a:tc>
                <a:extLst>
                  <a:ext uri="{0D108BD9-81ED-4DB2-BD59-A6C34878D82A}">
                    <a16:rowId xmlns:a16="http://schemas.microsoft.com/office/drawing/2014/main" val="2761843488"/>
                  </a:ext>
                </a:extLst>
              </a:tr>
              <a:tr h="370840">
                <a:tc>
                  <a:txBody>
                    <a:bodyPr/>
                    <a:lstStyle/>
                    <a:p>
                      <a:r>
                        <a:rPr lang="fr-CA" sz="1800" kern="1200" dirty="0">
                          <a:solidFill>
                            <a:schemeClr val="dk1"/>
                          </a:solidFill>
                          <a:effectLst/>
                          <a:latin typeface="+mn-lt"/>
                          <a:ea typeface="+mn-ea"/>
                          <a:cs typeface="+mn-cs"/>
                        </a:rPr>
                        <a:t>[</a:t>
                      </a:r>
                      <a:r>
                        <a:rPr lang="fr-CA" sz="1800" kern="1200" dirty="0" err="1">
                          <a:solidFill>
                            <a:schemeClr val="dk1"/>
                          </a:solidFill>
                          <a:effectLst/>
                          <a:latin typeface="+mn-lt"/>
                          <a:ea typeface="+mn-ea"/>
                          <a:cs typeface="+mn-cs"/>
                        </a:rPr>
                        <a:t>DataType</a:t>
                      </a:r>
                      <a:r>
                        <a:rPr lang="fr-CA" sz="1800" kern="1200" dirty="0">
                          <a:solidFill>
                            <a:schemeClr val="dk1"/>
                          </a:solidFill>
                          <a:effectLst/>
                          <a:latin typeface="+mn-lt"/>
                          <a:ea typeface="+mn-ea"/>
                          <a:cs typeface="+mn-cs"/>
                        </a:rPr>
                        <a:t>(</a:t>
                      </a:r>
                      <a:r>
                        <a:rPr lang="fr-CA" sz="1800" kern="1200" dirty="0" err="1">
                          <a:solidFill>
                            <a:schemeClr val="dk1"/>
                          </a:solidFill>
                          <a:effectLst/>
                          <a:latin typeface="+mn-lt"/>
                          <a:ea typeface="+mn-ea"/>
                          <a:cs typeface="+mn-cs"/>
                        </a:rPr>
                        <a:t>DataType.PhoneNumber</a:t>
                      </a:r>
                      <a:r>
                        <a:rPr lang="fr-CA" sz="1800" kern="1200" dirty="0">
                          <a:solidFill>
                            <a:schemeClr val="dk1"/>
                          </a:solidFill>
                          <a:effectLst/>
                          <a:latin typeface="+mn-lt"/>
                          <a:ea typeface="+mn-ea"/>
                          <a:cs typeface="+mn-cs"/>
                        </a:rPr>
                        <a:t>)]</a:t>
                      </a:r>
                      <a:endParaRPr lang="fr-CA" dirty="0"/>
                    </a:p>
                  </a:txBody>
                  <a:tcPr/>
                </a:tc>
                <a:tc>
                  <a:txBody>
                    <a:bodyPr/>
                    <a:lstStyle/>
                    <a:p>
                      <a:r>
                        <a:rPr lang="fr-CA" sz="1800" kern="1200" dirty="0">
                          <a:solidFill>
                            <a:schemeClr val="dk1"/>
                          </a:solidFill>
                          <a:effectLst/>
                          <a:latin typeface="+mn-lt"/>
                          <a:ea typeface="+mn-ea"/>
                          <a:cs typeface="+mn-cs"/>
                        </a:rPr>
                        <a:t>&lt;input type="tel" ... &gt;</a:t>
                      </a:r>
                      <a:endParaRPr lang="fr-CA" dirty="0"/>
                    </a:p>
                  </a:txBody>
                  <a:tcPr/>
                </a:tc>
                <a:extLst>
                  <a:ext uri="{0D108BD9-81ED-4DB2-BD59-A6C34878D82A}">
                    <a16:rowId xmlns:a16="http://schemas.microsoft.com/office/drawing/2014/main" val="1477007443"/>
                  </a:ext>
                </a:extLst>
              </a:tr>
              <a:tr h="370840">
                <a:tc>
                  <a:txBody>
                    <a:bodyPr/>
                    <a:lstStyle/>
                    <a:p>
                      <a:r>
                        <a:rPr lang="fr-CA" sz="1800" kern="1200" dirty="0">
                          <a:solidFill>
                            <a:schemeClr val="dk1"/>
                          </a:solidFill>
                          <a:effectLst/>
                          <a:latin typeface="+mn-lt"/>
                          <a:ea typeface="+mn-ea"/>
                          <a:cs typeface="+mn-cs"/>
                        </a:rPr>
                        <a:t>[</a:t>
                      </a:r>
                      <a:r>
                        <a:rPr lang="fr-CA" sz="1800" kern="1200" dirty="0" err="1">
                          <a:solidFill>
                            <a:schemeClr val="dk1"/>
                          </a:solidFill>
                          <a:effectLst/>
                          <a:latin typeface="+mn-lt"/>
                          <a:ea typeface="+mn-ea"/>
                          <a:cs typeface="+mn-cs"/>
                        </a:rPr>
                        <a:t>DataType</a:t>
                      </a:r>
                      <a:r>
                        <a:rPr lang="fr-CA" sz="1800" kern="1200" dirty="0">
                          <a:solidFill>
                            <a:schemeClr val="dk1"/>
                          </a:solidFill>
                          <a:effectLst/>
                          <a:latin typeface="+mn-lt"/>
                          <a:ea typeface="+mn-ea"/>
                          <a:cs typeface="+mn-cs"/>
                        </a:rPr>
                        <a:t>(</a:t>
                      </a:r>
                      <a:r>
                        <a:rPr lang="fr-CA" sz="1800" kern="1200" dirty="0" err="1">
                          <a:solidFill>
                            <a:schemeClr val="dk1"/>
                          </a:solidFill>
                          <a:effectLst/>
                          <a:latin typeface="+mn-lt"/>
                          <a:ea typeface="+mn-ea"/>
                          <a:cs typeface="+mn-cs"/>
                        </a:rPr>
                        <a:t>DataType.DateTime</a:t>
                      </a:r>
                      <a:r>
                        <a:rPr lang="fr-CA" sz="1800" kern="1200" dirty="0">
                          <a:solidFill>
                            <a:schemeClr val="dk1"/>
                          </a:solidFill>
                          <a:effectLst/>
                          <a:latin typeface="+mn-lt"/>
                          <a:ea typeface="+mn-ea"/>
                          <a:cs typeface="+mn-cs"/>
                        </a:rPr>
                        <a:t>)]</a:t>
                      </a:r>
                      <a:endParaRPr lang="fr-CA" dirty="0"/>
                    </a:p>
                  </a:txBody>
                  <a:tcPr/>
                </a:tc>
                <a:tc>
                  <a:txBody>
                    <a:bodyPr/>
                    <a:lstStyle/>
                    <a:p>
                      <a:r>
                        <a:rPr lang="fr-CA" sz="1800" kern="1200" dirty="0">
                          <a:solidFill>
                            <a:schemeClr val="dk1"/>
                          </a:solidFill>
                          <a:effectLst/>
                          <a:latin typeface="+mn-lt"/>
                          <a:ea typeface="+mn-ea"/>
                          <a:cs typeface="+mn-cs"/>
                        </a:rPr>
                        <a:t>&lt;input type="</a:t>
                      </a:r>
                      <a:r>
                        <a:rPr lang="fr-CA" sz="1800" kern="1200" dirty="0" err="1">
                          <a:solidFill>
                            <a:schemeClr val="dk1"/>
                          </a:solidFill>
                          <a:effectLst/>
                          <a:latin typeface="+mn-lt"/>
                          <a:ea typeface="+mn-ea"/>
                          <a:cs typeface="+mn-cs"/>
                        </a:rPr>
                        <a:t>datetime</a:t>
                      </a:r>
                      <a:r>
                        <a:rPr lang="fr-CA" sz="1800" kern="1200" dirty="0">
                          <a:solidFill>
                            <a:schemeClr val="dk1"/>
                          </a:solidFill>
                          <a:effectLst/>
                          <a:latin typeface="+mn-lt"/>
                          <a:ea typeface="+mn-ea"/>
                          <a:cs typeface="+mn-cs"/>
                        </a:rPr>
                        <a:t>" ... &gt;</a:t>
                      </a:r>
                      <a:endParaRPr lang="fr-CA" dirty="0"/>
                    </a:p>
                  </a:txBody>
                  <a:tcPr/>
                </a:tc>
                <a:extLst>
                  <a:ext uri="{0D108BD9-81ED-4DB2-BD59-A6C34878D82A}">
                    <a16:rowId xmlns:a16="http://schemas.microsoft.com/office/drawing/2014/main" val="3234990106"/>
                  </a:ext>
                </a:extLst>
              </a:tr>
              <a:tr h="370840">
                <a:tc>
                  <a:txBody>
                    <a:bodyPr/>
                    <a:lstStyle/>
                    <a:p>
                      <a:r>
                        <a:rPr lang="fr-CA" sz="1800" kern="1200" dirty="0">
                          <a:solidFill>
                            <a:schemeClr val="dk1"/>
                          </a:solidFill>
                          <a:effectLst/>
                          <a:latin typeface="+mn-lt"/>
                          <a:ea typeface="+mn-ea"/>
                          <a:cs typeface="+mn-cs"/>
                        </a:rPr>
                        <a:t>[</a:t>
                      </a:r>
                      <a:r>
                        <a:rPr lang="fr-CA" sz="1800" kern="1200" dirty="0" err="1">
                          <a:solidFill>
                            <a:schemeClr val="dk1"/>
                          </a:solidFill>
                          <a:effectLst/>
                          <a:latin typeface="+mn-lt"/>
                          <a:ea typeface="+mn-ea"/>
                          <a:cs typeface="+mn-cs"/>
                        </a:rPr>
                        <a:t>DataType</a:t>
                      </a:r>
                      <a:r>
                        <a:rPr lang="fr-CA" sz="1800" kern="1200" dirty="0">
                          <a:solidFill>
                            <a:schemeClr val="dk1"/>
                          </a:solidFill>
                          <a:effectLst/>
                          <a:latin typeface="+mn-lt"/>
                          <a:ea typeface="+mn-ea"/>
                          <a:cs typeface="+mn-cs"/>
                        </a:rPr>
                        <a:t>(</a:t>
                      </a:r>
                      <a:r>
                        <a:rPr lang="fr-CA" sz="1800" kern="1200" dirty="0" err="1">
                          <a:solidFill>
                            <a:schemeClr val="dk1"/>
                          </a:solidFill>
                          <a:effectLst/>
                          <a:latin typeface="+mn-lt"/>
                          <a:ea typeface="+mn-ea"/>
                          <a:cs typeface="+mn-cs"/>
                        </a:rPr>
                        <a:t>DataType.Time</a:t>
                      </a:r>
                      <a:r>
                        <a:rPr lang="fr-CA" sz="1800" kern="1200" dirty="0">
                          <a:solidFill>
                            <a:schemeClr val="dk1"/>
                          </a:solidFill>
                          <a:effectLst/>
                          <a:latin typeface="+mn-lt"/>
                          <a:ea typeface="+mn-ea"/>
                          <a:cs typeface="+mn-cs"/>
                        </a:rPr>
                        <a:t>)]</a:t>
                      </a:r>
                      <a:endParaRPr lang="fr-CA" dirty="0"/>
                    </a:p>
                  </a:txBody>
                  <a:tcPr/>
                </a:tc>
                <a:tc>
                  <a:txBody>
                    <a:bodyPr/>
                    <a:lstStyle/>
                    <a:p>
                      <a:r>
                        <a:rPr lang="fr-CA" sz="1800" kern="1200" dirty="0">
                          <a:solidFill>
                            <a:schemeClr val="dk1"/>
                          </a:solidFill>
                          <a:effectLst/>
                          <a:latin typeface="+mn-lt"/>
                          <a:ea typeface="+mn-ea"/>
                          <a:cs typeface="+mn-cs"/>
                        </a:rPr>
                        <a:t>&lt;input type="time" ... &gt;</a:t>
                      </a:r>
                      <a:endParaRPr lang="fr-CA" dirty="0"/>
                    </a:p>
                  </a:txBody>
                  <a:tcPr/>
                </a:tc>
                <a:extLst>
                  <a:ext uri="{0D108BD9-81ED-4DB2-BD59-A6C34878D82A}">
                    <a16:rowId xmlns:a16="http://schemas.microsoft.com/office/drawing/2014/main" val="2969995934"/>
                  </a:ext>
                </a:extLst>
              </a:tr>
              <a:tr h="370840">
                <a:tc>
                  <a:txBody>
                    <a:bodyPr/>
                    <a:lstStyle/>
                    <a:p>
                      <a:r>
                        <a:rPr lang="fr-CA" sz="1800" kern="1200" dirty="0">
                          <a:solidFill>
                            <a:schemeClr val="dk1"/>
                          </a:solidFill>
                          <a:effectLst/>
                          <a:latin typeface="+mn-lt"/>
                          <a:ea typeface="+mn-ea"/>
                          <a:cs typeface="+mn-cs"/>
                        </a:rPr>
                        <a:t>[</a:t>
                      </a:r>
                      <a:r>
                        <a:rPr lang="fr-CA" sz="1800" kern="1200" dirty="0" err="1">
                          <a:solidFill>
                            <a:schemeClr val="dk1"/>
                          </a:solidFill>
                          <a:effectLst/>
                          <a:latin typeface="+mn-lt"/>
                          <a:ea typeface="+mn-ea"/>
                          <a:cs typeface="+mn-cs"/>
                        </a:rPr>
                        <a:t>DataType</a:t>
                      </a:r>
                      <a:r>
                        <a:rPr lang="fr-CA" sz="1800" kern="1200" dirty="0">
                          <a:solidFill>
                            <a:schemeClr val="dk1"/>
                          </a:solidFill>
                          <a:effectLst/>
                          <a:latin typeface="+mn-lt"/>
                          <a:ea typeface="+mn-ea"/>
                          <a:cs typeface="+mn-cs"/>
                        </a:rPr>
                        <a:t>(</a:t>
                      </a:r>
                      <a:r>
                        <a:rPr lang="fr-CA" sz="1800" kern="1200" dirty="0" err="1">
                          <a:solidFill>
                            <a:schemeClr val="dk1"/>
                          </a:solidFill>
                          <a:effectLst/>
                          <a:latin typeface="+mn-lt"/>
                          <a:ea typeface="+mn-ea"/>
                          <a:cs typeface="+mn-cs"/>
                        </a:rPr>
                        <a:t>DataType.Date</a:t>
                      </a:r>
                      <a:r>
                        <a:rPr lang="fr-CA" sz="1800" kern="1200" dirty="0">
                          <a:solidFill>
                            <a:schemeClr val="dk1"/>
                          </a:solidFill>
                          <a:effectLst/>
                          <a:latin typeface="+mn-lt"/>
                          <a:ea typeface="+mn-ea"/>
                          <a:cs typeface="+mn-cs"/>
                        </a:rPr>
                        <a:t>)]</a:t>
                      </a:r>
                      <a:endParaRPr lang="fr-CA" dirty="0"/>
                    </a:p>
                  </a:txBody>
                  <a:tcPr/>
                </a:tc>
                <a:tc>
                  <a:txBody>
                    <a:bodyPr/>
                    <a:lstStyle/>
                    <a:p>
                      <a:r>
                        <a:rPr lang="fr-CA" sz="1800" kern="1200" dirty="0">
                          <a:solidFill>
                            <a:schemeClr val="dk1"/>
                          </a:solidFill>
                          <a:effectLst/>
                          <a:latin typeface="+mn-lt"/>
                          <a:ea typeface="+mn-ea"/>
                          <a:cs typeface="+mn-cs"/>
                        </a:rPr>
                        <a:t>&lt;input type="date" ... &gt;</a:t>
                      </a:r>
                      <a:endParaRPr lang="fr-CA" dirty="0"/>
                    </a:p>
                  </a:txBody>
                  <a:tcPr/>
                </a:tc>
                <a:extLst>
                  <a:ext uri="{0D108BD9-81ED-4DB2-BD59-A6C34878D82A}">
                    <a16:rowId xmlns:a16="http://schemas.microsoft.com/office/drawing/2014/main" val="618638736"/>
                  </a:ext>
                </a:extLst>
              </a:tr>
              <a:tr h="370840">
                <a:tc>
                  <a:txBody>
                    <a:bodyPr/>
                    <a:lstStyle/>
                    <a:p>
                      <a:r>
                        <a:rPr lang="fr-CA" dirty="0"/>
                        <a:t>[</a:t>
                      </a:r>
                      <a:r>
                        <a:rPr lang="fr-CA" dirty="0" err="1"/>
                        <a:t>DataType</a:t>
                      </a:r>
                      <a:r>
                        <a:rPr lang="fr-CA" dirty="0"/>
                        <a:t>(</a:t>
                      </a:r>
                      <a:r>
                        <a:rPr lang="fr-CA" dirty="0" err="1"/>
                        <a:t>DataType.EmailAddress</a:t>
                      </a:r>
                      <a:r>
                        <a:rPr lang="fr-CA" dirty="0"/>
                        <a:t>)]</a:t>
                      </a:r>
                    </a:p>
                  </a:txBody>
                  <a:tcPr/>
                </a:tc>
                <a:tc>
                  <a:txBody>
                    <a:bodyPr/>
                    <a:lstStyle/>
                    <a:p>
                      <a:r>
                        <a:rPr lang="fr-CA" sz="1800" kern="1200" dirty="0">
                          <a:solidFill>
                            <a:schemeClr val="dk1"/>
                          </a:solidFill>
                          <a:effectLst/>
                          <a:latin typeface="+mn-lt"/>
                          <a:ea typeface="+mn-ea"/>
                          <a:cs typeface="+mn-cs"/>
                        </a:rPr>
                        <a:t>&lt;input type="email" ... &gt;</a:t>
                      </a:r>
                    </a:p>
                    <a:p>
                      <a:r>
                        <a:rPr lang="fr-CA" sz="1800" kern="1200" dirty="0">
                          <a:solidFill>
                            <a:schemeClr val="dk1"/>
                          </a:solidFill>
                          <a:effectLst/>
                          <a:latin typeface="+mn-lt"/>
                          <a:ea typeface="+mn-ea"/>
                          <a:cs typeface="+mn-cs"/>
                        </a:rPr>
                        <a:t>Affichage avec &lt;a href=mailto:… &gt;</a:t>
                      </a:r>
                      <a:endParaRPr lang="fr-CA" dirty="0"/>
                    </a:p>
                  </a:txBody>
                  <a:tcPr/>
                </a:tc>
                <a:extLst>
                  <a:ext uri="{0D108BD9-81ED-4DB2-BD59-A6C34878D82A}">
                    <a16:rowId xmlns:a16="http://schemas.microsoft.com/office/drawing/2014/main" val="1944884034"/>
                  </a:ext>
                </a:extLst>
              </a:tr>
              <a:tr h="370840">
                <a:tc>
                  <a:txBody>
                    <a:bodyPr/>
                    <a:lstStyle/>
                    <a:p>
                      <a:r>
                        <a:rPr lang="fr-CA" dirty="0"/>
                        <a:t>[</a:t>
                      </a:r>
                      <a:r>
                        <a:rPr lang="fr-CA" dirty="0" err="1"/>
                        <a:t>DataType</a:t>
                      </a:r>
                      <a:r>
                        <a:rPr lang="fr-CA" dirty="0"/>
                        <a:t>(</a:t>
                      </a:r>
                      <a:r>
                        <a:rPr lang="fr-CA" dirty="0" err="1"/>
                        <a:t>DataType.</a:t>
                      </a:r>
                      <a:r>
                        <a:rPr lang="fr-CA" sz="1800" b="0" i="0" kern="1200" dirty="0" err="1">
                          <a:solidFill>
                            <a:schemeClr val="dk1"/>
                          </a:solidFill>
                          <a:effectLst/>
                          <a:latin typeface="+mn-lt"/>
                          <a:ea typeface="+mn-ea"/>
                          <a:cs typeface="+mn-cs"/>
                        </a:rPr>
                        <a:t>MultilineText</a:t>
                      </a:r>
                      <a:r>
                        <a:rPr lang="fr-CA" dirty="0"/>
                        <a:t>)]</a:t>
                      </a:r>
                    </a:p>
                  </a:txBody>
                  <a:tcPr/>
                </a:tc>
                <a:tc>
                  <a:txBody>
                    <a:bodyPr/>
                    <a:lstStyle/>
                    <a:p>
                      <a:r>
                        <a:rPr lang="fr-CA" dirty="0"/>
                        <a:t>&lt;</a:t>
                      </a:r>
                      <a:r>
                        <a:rPr lang="fr-CA" dirty="0" err="1"/>
                        <a:t>textarea</a:t>
                      </a:r>
                      <a:r>
                        <a:rPr lang="fr-CA" dirty="0"/>
                        <a:t>&gt;…&lt;/</a:t>
                      </a:r>
                      <a:r>
                        <a:rPr lang="fr-CA" dirty="0" err="1"/>
                        <a:t>textarea</a:t>
                      </a:r>
                      <a:r>
                        <a:rPr lang="fr-CA" dirty="0"/>
                        <a:t>&gt;</a:t>
                      </a:r>
                    </a:p>
                  </a:txBody>
                  <a:tcPr/>
                </a:tc>
                <a:extLst>
                  <a:ext uri="{0D108BD9-81ED-4DB2-BD59-A6C34878D82A}">
                    <a16:rowId xmlns:a16="http://schemas.microsoft.com/office/drawing/2014/main" val="3096198784"/>
                  </a:ext>
                </a:extLst>
              </a:tr>
            </a:tbl>
          </a:graphicData>
        </a:graphic>
      </p:graphicFrame>
      <p:sp>
        <p:nvSpPr>
          <p:cNvPr id="19" name="ZoneTexte 18">
            <a:extLst>
              <a:ext uri="{FF2B5EF4-FFF2-40B4-BE49-F238E27FC236}">
                <a16:creationId xmlns:a16="http://schemas.microsoft.com/office/drawing/2014/main" id="{3DB7409A-C075-4D12-93DE-B3436B27F871}"/>
              </a:ext>
            </a:extLst>
          </p:cNvPr>
          <p:cNvSpPr txBox="1"/>
          <p:nvPr/>
        </p:nvSpPr>
        <p:spPr>
          <a:xfrm>
            <a:off x="609600" y="5486400"/>
            <a:ext cx="7848600" cy="646331"/>
          </a:xfrm>
          <a:prstGeom prst="rect">
            <a:avLst/>
          </a:prstGeom>
          <a:noFill/>
        </p:spPr>
        <p:txBody>
          <a:bodyPr wrap="square" rtlCol="0">
            <a:spAutoFit/>
          </a:bodyPr>
          <a:lstStyle/>
          <a:p>
            <a:r>
              <a:rPr lang="fr-CA" b="1" u="sng" dirty="0">
                <a:effectLst>
                  <a:outerShdw blurRad="38100" dist="38100" dir="2700000" algn="tl">
                    <a:srgbClr val="000000">
                      <a:alpha val="43137"/>
                    </a:srgbClr>
                  </a:outerShdw>
                </a:effectLst>
              </a:rPr>
              <a:t>ATTENTION! </a:t>
            </a:r>
            <a:r>
              <a:rPr lang="fr-CA" dirty="0"/>
              <a:t>La validation et le type d’entrée sont deux choses différentes. Si vous mettez </a:t>
            </a:r>
            <a:r>
              <a:rPr lang="fr-CA" sz="1800" kern="1200" dirty="0">
                <a:solidFill>
                  <a:schemeClr val="dk1"/>
                </a:solidFill>
                <a:effectLst/>
                <a:latin typeface="+mn-lt"/>
                <a:ea typeface="+mn-ea"/>
                <a:cs typeface="+mn-cs"/>
              </a:rPr>
              <a:t>[</a:t>
            </a:r>
            <a:r>
              <a:rPr lang="fr-CA" sz="1800" kern="1200" dirty="0" err="1">
                <a:solidFill>
                  <a:schemeClr val="dk1"/>
                </a:solidFill>
                <a:effectLst/>
                <a:latin typeface="+mn-lt"/>
                <a:ea typeface="+mn-ea"/>
                <a:cs typeface="+mn-cs"/>
              </a:rPr>
              <a:t>DataType</a:t>
            </a:r>
            <a:r>
              <a:rPr lang="fr-CA" sz="1800" kern="1200" dirty="0">
                <a:solidFill>
                  <a:schemeClr val="dk1"/>
                </a:solidFill>
                <a:effectLst/>
                <a:latin typeface="+mn-lt"/>
                <a:ea typeface="+mn-ea"/>
                <a:cs typeface="+mn-cs"/>
              </a:rPr>
              <a:t>(</a:t>
            </a:r>
            <a:r>
              <a:rPr lang="fr-CA" sz="1800" kern="1200" dirty="0" err="1">
                <a:solidFill>
                  <a:schemeClr val="dk1"/>
                </a:solidFill>
                <a:effectLst/>
                <a:latin typeface="+mn-lt"/>
                <a:ea typeface="+mn-ea"/>
                <a:cs typeface="+mn-cs"/>
              </a:rPr>
              <a:t>DataType.Url</a:t>
            </a:r>
            <a:r>
              <a:rPr lang="fr-CA" sz="1800" kern="1200" dirty="0">
                <a:solidFill>
                  <a:schemeClr val="dk1"/>
                </a:solidFill>
                <a:effectLst/>
                <a:latin typeface="+mn-lt"/>
                <a:ea typeface="+mn-ea"/>
                <a:cs typeface="+mn-cs"/>
              </a:rPr>
              <a:t>)]</a:t>
            </a:r>
            <a:r>
              <a:rPr lang="fr-CA" dirty="0"/>
              <a:t>, il faut aussi mettre la validation [Url].</a:t>
            </a:r>
          </a:p>
        </p:txBody>
      </p:sp>
    </p:spTree>
    <p:extLst>
      <p:ext uri="{BB962C8B-B14F-4D97-AF65-F5344CB8AC3E}">
        <p14:creationId xmlns:p14="http://schemas.microsoft.com/office/powerpoint/2010/main" val="37350571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EA68F3DB-A0A1-764C-868C-1582EE93506B}"/>
              </a:ext>
            </a:extLst>
          </p:cNvPr>
          <p:cNvSpPr>
            <a:spLocks noGrp="1"/>
          </p:cNvSpPr>
          <p:nvPr>
            <p:ph type="subTitle" idx="1"/>
          </p:nvPr>
        </p:nvSpPr>
        <p:spPr/>
        <p:txBody>
          <a:bodyPr/>
          <a:lstStyle/>
          <a:p>
            <a:r>
              <a:rPr lang="fr-CA" sz="4000" dirty="0">
                <a:solidFill>
                  <a:schemeClr val="bg1"/>
                </a:solidFill>
              </a:rPr>
              <a:t>Sommaire</a:t>
            </a:r>
          </a:p>
          <a:p>
            <a:endParaRPr lang="fr-CA" dirty="0">
              <a:solidFill>
                <a:schemeClr val="bg1"/>
              </a:solidFill>
            </a:endParaRPr>
          </a:p>
          <a:p>
            <a:pPr marL="800100" lvl="1" indent="-342900" algn="l">
              <a:buFont typeface="Courier New" panose="02070309020205020404" pitchFamily="49" charset="0"/>
              <a:buChar char="o"/>
            </a:pPr>
            <a:r>
              <a:rPr lang="fr-CA" dirty="0">
                <a:solidFill>
                  <a:schemeClr val="bg1"/>
                </a:solidFill>
              </a:rPr>
              <a:t>Les annotations et validations </a:t>
            </a:r>
          </a:p>
          <a:p>
            <a:pPr marL="800100" lvl="1" indent="-342900" algn="l">
              <a:buFont typeface="Courier New" panose="02070309020205020404" pitchFamily="49" charset="0"/>
              <a:buChar char="o"/>
            </a:pPr>
            <a:r>
              <a:rPr lang="fr-CA" dirty="0">
                <a:solidFill>
                  <a:schemeClr val="bg1"/>
                </a:solidFill>
              </a:rPr>
              <a:t>Contrôler le HTML génèré</a:t>
            </a:r>
          </a:p>
          <a:p>
            <a:pPr marL="800100" lvl="1" indent="-342900" algn="l">
              <a:buFont typeface="Courier New" panose="02070309020205020404" pitchFamily="49" charset="0"/>
              <a:buChar char="o"/>
            </a:pPr>
            <a:r>
              <a:rPr lang="fr-CA" dirty="0">
                <a:solidFill>
                  <a:schemeClr val="bg1"/>
                </a:solidFill>
              </a:rPr>
              <a:t>Contraintes dans les URLs</a:t>
            </a:r>
          </a:p>
          <a:p>
            <a:endParaRPr lang="fr-CA" dirty="0">
              <a:solidFill>
                <a:schemeClr val="bg1"/>
              </a:solidFill>
            </a:endParaRPr>
          </a:p>
          <a:p>
            <a:endParaRPr lang="fr-FR" dirty="0">
              <a:solidFill>
                <a:schemeClr val="bg1"/>
              </a:solidFill>
            </a:endParaRPr>
          </a:p>
        </p:txBody>
      </p:sp>
    </p:spTree>
    <p:extLst>
      <p:ext uri="{BB962C8B-B14F-4D97-AF65-F5344CB8AC3E}">
        <p14:creationId xmlns:p14="http://schemas.microsoft.com/office/powerpoint/2010/main" val="711194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9DF8B0-2C75-7840-BD7B-C0E2A03EDD7A}"/>
              </a:ext>
            </a:extLst>
          </p:cNvPr>
          <p:cNvSpPr>
            <a:spLocks noGrp="1"/>
          </p:cNvSpPr>
          <p:nvPr>
            <p:ph type="ctrTitle"/>
          </p:nvPr>
        </p:nvSpPr>
        <p:spPr>
          <a:xfrm>
            <a:off x="38100" y="2693987"/>
            <a:ext cx="9067800" cy="1470025"/>
          </a:xfrm>
        </p:spPr>
        <p:txBody>
          <a:bodyPr/>
          <a:lstStyle/>
          <a:p>
            <a:r>
              <a:rPr lang="fr-CA" dirty="0"/>
              <a:t>Contraintes dans l’URL</a:t>
            </a:r>
            <a:endParaRPr lang="fr-FR" dirty="0"/>
          </a:p>
        </p:txBody>
      </p:sp>
    </p:spTree>
    <p:extLst>
      <p:ext uri="{BB962C8B-B14F-4D97-AF65-F5344CB8AC3E}">
        <p14:creationId xmlns:p14="http://schemas.microsoft.com/office/powerpoint/2010/main" val="2830476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3307DE-3D51-4B47-8077-97196BA3E793}"/>
              </a:ext>
            </a:extLst>
          </p:cNvPr>
          <p:cNvSpPr>
            <a:spLocks noGrp="1"/>
          </p:cNvSpPr>
          <p:nvPr>
            <p:ph type="ctrTitle"/>
          </p:nvPr>
        </p:nvSpPr>
        <p:spPr/>
        <p:txBody>
          <a:bodyPr vert="horz" lIns="91440" tIns="45720" rIns="91440" bIns="45720" rtlCol="0" anchor="ctr">
            <a:normAutofit/>
          </a:bodyPr>
          <a:lstStyle/>
          <a:p>
            <a:pPr algn="l"/>
            <a:r>
              <a:rPr lang="fr-CA" dirty="0">
                <a:solidFill>
                  <a:schemeClr val="accent1"/>
                </a:solidFill>
              </a:rPr>
              <a:t>Contrainte sur le </a:t>
            </a:r>
            <a:r>
              <a:rPr lang="fr-CA" dirty="0" err="1">
                <a:solidFill>
                  <a:schemeClr val="accent1"/>
                </a:solidFill>
              </a:rPr>
              <a:t>routing</a:t>
            </a:r>
            <a:endParaRPr lang="fr-CA" dirty="0">
              <a:solidFill>
                <a:schemeClr val="accent1"/>
              </a:solidFill>
            </a:endParaRPr>
          </a:p>
        </p:txBody>
      </p:sp>
      <p:sp>
        <p:nvSpPr>
          <p:cNvPr id="3" name="Sous-titre 2">
            <a:extLst>
              <a:ext uri="{FF2B5EF4-FFF2-40B4-BE49-F238E27FC236}">
                <a16:creationId xmlns:a16="http://schemas.microsoft.com/office/drawing/2014/main" id="{4ACB23D6-6265-44C4-9416-F825CFCC3502}"/>
              </a:ext>
            </a:extLst>
          </p:cNvPr>
          <p:cNvSpPr>
            <a:spLocks noGrp="1"/>
          </p:cNvSpPr>
          <p:nvPr>
            <p:ph type="subTitle" idx="1"/>
          </p:nvPr>
        </p:nvSpPr>
        <p:spPr>
          <a:xfrm>
            <a:off x="0" y="1317327"/>
            <a:ext cx="8763000" cy="4419600"/>
          </a:xfrm>
        </p:spPr>
        <p:txBody>
          <a:bodyPr>
            <a:normAutofit fontScale="92500" lnSpcReduction="10000"/>
          </a:bodyPr>
          <a:lstStyle/>
          <a:p>
            <a:pPr marL="800100" lvl="1" indent="-342900" algn="l">
              <a:buFont typeface="Arial" panose="020B0604020202020204" pitchFamily="34" charset="0"/>
              <a:buChar char="•"/>
            </a:pPr>
            <a:r>
              <a:rPr lang="fr-CA" sz="2400" dirty="0">
                <a:solidFill>
                  <a:schemeClr val="bg1">
                    <a:lumMod val="95000"/>
                  </a:schemeClr>
                </a:solidFill>
              </a:rPr>
              <a:t>En complémentarité de la validation, nous avons aussi les contraintes sur les urls.</a:t>
            </a:r>
          </a:p>
          <a:p>
            <a:pPr marL="800100" lvl="1" indent="-342900" algn="l">
              <a:buFont typeface="Arial" panose="020B0604020202020204" pitchFamily="34" charset="0"/>
              <a:buChar char="•"/>
            </a:pPr>
            <a:r>
              <a:rPr lang="fr-CA" sz="2400" dirty="0">
                <a:solidFill>
                  <a:schemeClr val="bg1">
                    <a:lumMod val="95000"/>
                  </a:schemeClr>
                </a:solidFill>
              </a:rPr>
              <a:t>En effet, pour chacune des routes, nous pouvons ajouter des contraintes. Elles sont configurées dans le </a:t>
            </a:r>
            <a:r>
              <a:rPr lang="fr-CA" sz="2400" dirty="0" err="1">
                <a:solidFill>
                  <a:schemeClr val="bg1">
                    <a:lumMod val="95000"/>
                  </a:schemeClr>
                </a:solidFill>
              </a:rPr>
              <a:t>StartUp.cs</a:t>
            </a:r>
            <a:endParaRPr lang="fr-CA" sz="2400" dirty="0">
              <a:solidFill>
                <a:schemeClr val="bg1">
                  <a:lumMod val="95000"/>
                </a:schemeClr>
              </a:solidFill>
            </a:endParaRPr>
          </a:p>
          <a:p>
            <a:pPr marL="800100" lvl="1" indent="-342900" algn="l">
              <a:buFont typeface="Arial" panose="020B0604020202020204" pitchFamily="34" charset="0"/>
              <a:buChar char="•"/>
            </a:pPr>
            <a:r>
              <a:rPr lang="fr-CA" sz="2400" dirty="0">
                <a:solidFill>
                  <a:schemeClr val="bg1">
                    <a:lumMod val="95000"/>
                  </a:schemeClr>
                </a:solidFill>
              </a:rPr>
              <a:t>Habituellement on va utiliser les contraintes pour différencier deux méthodes, comme ici :</a:t>
            </a:r>
          </a:p>
          <a:p>
            <a:pPr marL="800100" lvl="1" indent="-342900" algn="l">
              <a:buFont typeface="Arial" panose="020B0604020202020204" pitchFamily="34" charset="0"/>
              <a:buChar char="•"/>
            </a:pPr>
            <a:endParaRPr lang="fr-CA" sz="2400" dirty="0">
              <a:solidFill>
                <a:schemeClr val="bg1">
                  <a:lumMod val="95000"/>
                </a:schemeClr>
              </a:solidFill>
            </a:endParaRPr>
          </a:p>
          <a:p>
            <a:pPr marL="800100" lvl="1" indent="-342900" algn="l">
              <a:buFont typeface="Arial" panose="020B0604020202020204" pitchFamily="34" charset="0"/>
              <a:buChar char="•"/>
            </a:pPr>
            <a:endParaRPr lang="fr-CA" sz="2400" dirty="0">
              <a:solidFill>
                <a:schemeClr val="bg1">
                  <a:lumMod val="95000"/>
                </a:schemeClr>
              </a:solidFill>
            </a:endParaRPr>
          </a:p>
          <a:p>
            <a:pPr marL="800100" lvl="1" indent="-342900" algn="l">
              <a:buFont typeface="Arial" panose="020B0604020202020204" pitchFamily="34" charset="0"/>
              <a:buChar char="•"/>
            </a:pPr>
            <a:endParaRPr lang="fr-CA" sz="2400" dirty="0">
              <a:solidFill>
                <a:schemeClr val="bg1">
                  <a:lumMod val="95000"/>
                </a:schemeClr>
              </a:solidFill>
            </a:endParaRPr>
          </a:p>
          <a:p>
            <a:pPr marL="800100" lvl="1" indent="-342900" algn="l">
              <a:buFont typeface="Arial" panose="020B0604020202020204" pitchFamily="34" charset="0"/>
              <a:buChar char="•"/>
            </a:pPr>
            <a:r>
              <a:rPr lang="fr-CA" sz="2400" dirty="0" err="1">
                <a:solidFill>
                  <a:schemeClr val="bg1">
                    <a:lumMod val="95000"/>
                  </a:schemeClr>
                </a:solidFill>
              </a:rPr>
              <a:t>ar</a:t>
            </a:r>
            <a:r>
              <a:rPr lang="fr-CA" sz="2400" dirty="0">
                <a:solidFill>
                  <a:schemeClr val="bg1">
                    <a:lumMod val="95000"/>
                  </a:schemeClr>
                </a:solidFill>
              </a:rPr>
              <a:t> défaut nous avons ces contraintes possibles : </a:t>
            </a:r>
            <a:r>
              <a:rPr lang="fr-CA" sz="2400" dirty="0" err="1">
                <a:solidFill>
                  <a:schemeClr val="bg1">
                    <a:lumMod val="95000"/>
                  </a:schemeClr>
                </a:solidFill>
              </a:rPr>
              <a:t>int</a:t>
            </a:r>
            <a:r>
              <a:rPr lang="fr-CA" sz="2400" dirty="0">
                <a:solidFill>
                  <a:schemeClr val="bg1">
                    <a:lumMod val="95000"/>
                  </a:schemeClr>
                </a:solidFill>
              </a:rPr>
              <a:t>, </a:t>
            </a:r>
            <a:r>
              <a:rPr lang="fr-CA" sz="2400" dirty="0" err="1">
                <a:solidFill>
                  <a:schemeClr val="bg1">
                    <a:lumMod val="95000"/>
                  </a:schemeClr>
                </a:solidFill>
              </a:rPr>
              <a:t>bool</a:t>
            </a:r>
            <a:r>
              <a:rPr lang="fr-CA" sz="2400" dirty="0">
                <a:solidFill>
                  <a:schemeClr val="bg1">
                    <a:lumMod val="95000"/>
                  </a:schemeClr>
                </a:solidFill>
              </a:rPr>
              <a:t>, </a:t>
            </a:r>
            <a:r>
              <a:rPr lang="fr-CA" sz="2400" dirty="0" err="1">
                <a:solidFill>
                  <a:schemeClr val="bg1">
                    <a:lumMod val="95000"/>
                  </a:schemeClr>
                </a:solidFill>
              </a:rPr>
              <a:t>datetime</a:t>
            </a:r>
            <a:r>
              <a:rPr lang="fr-CA" sz="2400" dirty="0">
                <a:solidFill>
                  <a:schemeClr val="bg1">
                    <a:lumMod val="95000"/>
                  </a:schemeClr>
                </a:solidFill>
              </a:rPr>
              <a:t>, </a:t>
            </a:r>
            <a:r>
              <a:rPr lang="fr-CA" sz="2400" dirty="0" err="1">
                <a:solidFill>
                  <a:schemeClr val="bg1">
                    <a:lumMod val="95000"/>
                  </a:schemeClr>
                </a:solidFill>
              </a:rPr>
              <a:t>decimal</a:t>
            </a:r>
            <a:r>
              <a:rPr lang="fr-CA" sz="2400" dirty="0">
                <a:solidFill>
                  <a:schemeClr val="bg1">
                    <a:lumMod val="95000"/>
                  </a:schemeClr>
                </a:solidFill>
              </a:rPr>
              <a:t>, double, </a:t>
            </a:r>
            <a:r>
              <a:rPr lang="fr-CA" sz="2400" dirty="0" err="1">
                <a:solidFill>
                  <a:schemeClr val="bg1">
                    <a:lumMod val="95000"/>
                  </a:schemeClr>
                </a:solidFill>
              </a:rPr>
              <a:t>float</a:t>
            </a:r>
            <a:r>
              <a:rPr lang="fr-CA" sz="2400" dirty="0">
                <a:solidFill>
                  <a:schemeClr val="bg1">
                    <a:lumMod val="95000"/>
                  </a:schemeClr>
                </a:solidFill>
              </a:rPr>
              <a:t>, </a:t>
            </a:r>
            <a:r>
              <a:rPr lang="fr-CA" sz="2400" dirty="0" err="1">
                <a:solidFill>
                  <a:schemeClr val="bg1">
                    <a:lumMod val="95000"/>
                  </a:schemeClr>
                </a:solidFill>
              </a:rPr>
              <a:t>guid</a:t>
            </a:r>
            <a:r>
              <a:rPr lang="fr-CA" sz="2400" dirty="0">
                <a:solidFill>
                  <a:schemeClr val="bg1">
                    <a:lumMod val="95000"/>
                  </a:schemeClr>
                </a:solidFill>
              </a:rPr>
              <a:t>, long, </a:t>
            </a:r>
            <a:r>
              <a:rPr lang="fr-CA" sz="2400" dirty="0" err="1">
                <a:solidFill>
                  <a:schemeClr val="bg1">
                    <a:lumMod val="95000"/>
                  </a:schemeClr>
                </a:solidFill>
              </a:rPr>
              <a:t>minlength</a:t>
            </a:r>
            <a:r>
              <a:rPr lang="fr-CA" sz="2400" dirty="0">
                <a:solidFill>
                  <a:schemeClr val="bg1">
                    <a:lumMod val="95000"/>
                  </a:schemeClr>
                </a:solidFill>
              </a:rPr>
              <a:t>, </a:t>
            </a:r>
            <a:r>
              <a:rPr lang="fr-CA" sz="2400" dirty="0" err="1">
                <a:solidFill>
                  <a:schemeClr val="bg1">
                    <a:lumMod val="95000"/>
                  </a:schemeClr>
                </a:solidFill>
              </a:rPr>
              <a:t>maxlength</a:t>
            </a:r>
            <a:r>
              <a:rPr lang="fr-CA" sz="2400" dirty="0">
                <a:solidFill>
                  <a:schemeClr val="bg1">
                    <a:lumMod val="95000"/>
                  </a:schemeClr>
                </a:solidFill>
              </a:rPr>
              <a:t>, </a:t>
            </a:r>
            <a:r>
              <a:rPr lang="fr-CA" sz="2400" dirty="0" err="1">
                <a:solidFill>
                  <a:schemeClr val="bg1">
                    <a:lumMod val="95000"/>
                  </a:schemeClr>
                </a:solidFill>
              </a:rPr>
              <a:t>length</a:t>
            </a:r>
            <a:r>
              <a:rPr lang="fr-CA" sz="2400" dirty="0">
                <a:solidFill>
                  <a:schemeClr val="bg1">
                    <a:lumMod val="95000"/>
                  </a:schemeClr>
                </a:solidFill>
              </a:rPr>
              <a:t>, min, max, alpha, regex, </a:t>
            </a:r>
            <a:r>
              <a:rPr lang="fr-CA" sz="2400" dirty="0" err="1">
                <a:solidFill>
                  <a:schemeClr val="bg1">
                    <a:lumMod val="95000"/>
                  </a:schemeClr>
                </a:solidFill>
              </a:rPr>
              <a:t>required</a:t>
            </a:r>
            <a:r>
              <a:rPr lang="fr-CA" sz="2400" dirty="0">
                <a:solidFill>
                  <a:schemeClr val="bg1">
                    <a:lumMod val="95000"/>
                  </a:schemeClr>
                </a:solidFill>
              </a:rPr>
              <a:t>. ASP.NET </a:t>
            </a:r>
            <a:r>
              <a:rPr lang="fr-CA" sz="2400" dirty="0" err="1">
                <a:solidFill>
                  <a:schemeClr val="bg1">
                    <a:lumMod val="95000"/>
                  </a:schemeClr>
                </a:solidFill>
              </a:rPr>
              <a:t>Core</a:t>
            </a:r>
            <a:r>
              <a:rPr lang="fr-CA" sz="2400" dirty="0">
                <a:solidFill>
                  <a:schemeClr val="bg1">
                    <a:lumMod val="95000"/>
                  </a:schemeClr>
                </a:solidFill>
              </a:rPr>
              <a:t> prend le premier qui est valide. </a:t>
            </a:r>
          </a:p>
          <a:p>
            <a:pPr lvl="1" algn="l"/>
            <a:endParaRPr lang="fr-CA" dirty="0">
              <a:solidFill>
                <a:schemeClr val="bg1">
                  <a:lumMod val="95000"/>
                </a:schemeClr>
              </a:solidFill>
            </a:endParaRPr>
          </a:p>
        </p:txBody>
      </p:sp>
      <p:sp>
        <p:nvSpPr>
          <p:cNvPr id="5" name="ZoneTexte 4">
            <a:extLst>
              <a:ext uri="{FF2B5EF4-FFF2-40B4-BE49-F238E27FC236}">
                <a16:creationId xmlns:a16="http://schemas.microsoft.com/office/drawing/2014/main" id="{D145BDB7-1D76-42ED-8F9C-03A3ABD164A0}"/>
              </a:ext>
            </a:extLst>
          </p:cNvPr>
          <p:cNvSpPr txBox="1"/>
          <p:nvPr/>
        </p:nvSpPr>
        <p:spPr>
          <a:xfrm>
            <a:off x="304800" y="3527127"/>
            <a:ext cx="8534400" cy="3539430"/>
          </a:xfrm>
          <a:custGeom>
            <a:avLst/>
            <a:gdLst>
              <a:gd name="connsiteX0" fmla="*/ 0 w 8534400"/>
              <a:gd name="connsiteY0" fmla="*/ 0 h 3539430"/>
              <a:gd name="connsiteX1" fmla="*/ 571148 w 8534400"/>
              <a:gd name="connsiteY1" fmla="*/ 0 h 3539430"/>
              <a:gd name="connsiteX2" fmla="*/ 1312985 w 8534400"/>
              <a:gd name="connsiteY2" fmla="*/ 0 h 3539430"/>
              <a:gd name="connsiteX3" fmla="*/ 2140165 w 8534400"/>
              <a:gd name="connsiteY3" fmla="*/ 0 h 3539430"/>
              <a:gd name="connsiteX4" fmla="*/ 2967345 w 8534400"/>
              <a:gd name="connsiteY4" fmla="*/ 0 h 3539430"/>
              <a:gd name="connsiteX5" fmla="*/ 3453150 w 8534400"/>
              <a:gd name="connsiteY5" fmla="*/ 0 h 3539430"/>
              <a:gd name="connsiteX6" fmla="*/ 4024298 w 8534400"/>
              <a:gd name="connsiteY6" fmla="*/ 0 h 3539430"/>
              <a:gd name="connsiteX7" fmla="*/ 4851478 w 8534400"/>
              <a:gd name="connsiteY7" fmla="*/ 0 h 3539430"/>
              <a:gd name="connsiteX8" fmla="*/ 5337282 w 8534400"/>
              <a:gd name="connsiteY8" fmla="*/ 0 h 3539430"/>
              <a:gd name="connsiteX9" fmla="*/ 5737743 w 8534400"/>
              <a:gd name="connsiteY9" fmla="*/ 0 h 3539430"/>
              <a:gd name="connsiteX10" fmla="*/ 6138203 w 8534400"/>
              <a:gd name="connsiteY10" fmla="*/ 0 h 3539430"/>
              <a:gd name="connsiteX11" fmla="*/ 6709351 w 8534400"/>
              <a:gd name="connsiteY11" fmla="*/ 0 h 3539430"/>
              <a:gd name="connsiteX12" fmla="*/ 7109812 w 8534400"/>
              <a:gd name="connsiteY12" fmla="*/ 0 h 3539430"/>
              <a:gd name="connsiteX13" fmla="*/ 7766304 w 8534400"/>
              <a:gd name="connsiteY13" fmla="*/ 0 h 3539430"/>
              <a:gd name="connsiteX14" fmla="*/ 8534400 w 8534400"/>
              <a:gd name="connsiteY14" fmla="*/ 0 h 3539430"/>
              <a:gd name="connsiteX15" fmla="*/ 8534400 w 8534400"/>
              <a:gd name="connsiteY15" fmla="*/ 554511 h 3539430"/>
              <a:gd name="connsiteX16" fmla="*/ 8534400 w 8534400"/>
              <a:gd name="connsiteY16" fmla="*/ 1109021 h 3539430"/>
              <a:gd name="connsiteX17" fmla="*/ 8534400 w 8534400"/>
              <a:gd name="connsiteY17" fmla="*/ 1698926 h 3539430"/>
              <a:gd name="connsiteX18" fmla="*/ 8534400 w 8534400"/>
              <a:gd name="connsiteY18" fmla="*/ 2253437 h 3539430"/>
              <a:gd name="connsiteX19" fmla="*/ 8534400 w 8534400"/>
              <a:gd name="connsiteY19" fmla="*/ 2737159 h 3539430"/>
              <a:gd name="connsiteX20" fmla="*/ 8534400 w 8534400"/>
              <a:gd name="connsiteY20" fmla="*/ 3539430 h 3539430"/>
              <a:gd name="connsiteX21" fmla="*/ 7877908 w 8534400"/>
              <a:gd name="connsiteY21" fmla="*/ 3539430 h 3539430"/>
              <a:gd name="connsiteX22" fmla="*/ 7477447 w 8534400"/>
              <a:gd name="connsiteY22" fmla="*/ 3539430 h 3539430"/>
              <a:gd name="connsiteX23" fmla="*/ 6650267 w 8534400"/>
              <a:gd name="connsiteY23" fmla="*/ 3539430 h 3539430"/>
              <a:gd name="connsiteX24" fmla="*/ 5993775 w 8534400"/>
              <a:gd name="connsiteY24" fmla="*/ 3539430 h 3539430"/>
              <a:gd name="connsiteX25" fmla="*/ 5593314 w 8534400"/>
              <a:gd name="connsiteY25" fmla="*/ 3539430 h 3539430"/>
              <a:gd name="connsiteX26" fmla="*/ 5192854 w 8534400"/>
              <a:gd name="connsiteY26" fmla="*/ 3539430 h 3539430"/>
              <a:gd name="connsiteX27" fmla="*/ 4792394 w 8534400"/>
              <a:gd name="connsiteY27" fmla="*/ 3539430 h 3539430"/>
              <a:gd name="connsiteX28" fmla="*/ 4221246 w 8534400"/>
              <a:gd name="connsiteY28" fmla="*/ 3539430 h 3539430"/>
              <a:gd name="connsiteX29" fmla="*/ 3479409 w 8534400"/>
              <a:gd name="connsiteY29" fmla="*/ 3539430 h 3539430"/>
              <a:gd name="connsiteX30" fmla="*/ 2737573 w 8534400"/>
              <a:gd name="connsiteY30" fmla="*/ 3539430 h 3539430"/>
              <a:gd name="connsiteX31" fmla="*/ 1995737 w 8534400"/>
              <a:gd name="connsiteY31" fmla="*/ 3539430 h 3539430"/>
              <a:gd name="connsiteX32" fmla="*/ 1509932 w 8534400"/>
              <a:gd name="connsiteY32" fmla="*/ 3539430 h 3539430"/>
              <a:gd name="connsiteX33" fmla="*/ 682752 w 8534400"/>
              <a:gd name="connsiteY33" fmla="*/ 3539430 h 3539430"/>
              <a:gd name="connsiteX34" fmla="*/ 0 w 8534400"/>
              <a:gd name="connsiteY34" fmla="*/ 3539430 h 3539430"/>
              <a:gd name="connsiteX35" fmla="*/ 0 w 8534400"/>
              <a:gd name="connsiteY35" fmla="*/ 2914131 h 3539430"/>
              <a:gd name="connsiteX36" fmla="*/ 0 w 8534400"/>
              <a:gd name="connsiteY36" fmla="*/ 2359620 h 3539430"/>
              <a:gd name="connsiteX37" fmla="*/ 0 w 8534400"/>
              <a:gd name="connsiteY37" fmla="*/ 1805109 h 3539430"/>
              <a:gd name="connsiteX38" fmla="*/ 0 w 8534400"/>
              <a:gd name="connsiteY38" fmla="*/ 1144416 h 3539430"/>
              <a:gd name="connsiteX39" fmla="*/ 0 w 8534400"/>
              <a:gd name="connsiteY39" fmla="*/ 660694 h 3539430"/>
              <a:gd name="connsiteX40" fmla="*/ 0 w 8534400"/>
              <a:gd name="connsiteY40" fmla="*/ 0 h 3539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534400" h="3539430" fill="none" extrusionOk="0">
                <a:moveTo>
                  <a:pt x="0" y="0"/>
                </a:moveTo>
                <a:cubicBezTo>
                  <a:pt x="282656" y="1279"/>
                  <a:pt x="382915" y="6155"/>
                  <a:pt x="571148" y="0"/>
                </a:cubicBezTo>
                <a:cubicBezTo>
                  <a:pt x="759381" y="-6155"/>
                  <a:pt x="981494" y="-22412"/>
                  <a:pt x="1312985" y="0"/>
                </a:cubicBezTo>
                <a:cubicBezTo>
                  <a:pt x="1644476" y="22412"/>
                  <a:pt x="1865688" y="7907"/>
                  <a:pt x="2140165" y="0"/>
                </a:cubicBezTo>
                <a:cubicBezTo>
                  <a:pt x="2414642" y="-7907"/>
                  <a:pt x="2740696" y="-11369"/>
                  <a:pt x="2967345" y="0"/>
                </a:cubicBezTo>
                <a:cubicBezTo>
                  <a:pt x="3193994" y="11369"/>
                  <a:pt x="3312059" y="13467"/>
                  <a:pt x="3453150" y="0"/>
                </a:cubicBezTo>
                <a:cubicBezTo>
                  <a:pt x="3594241" y="-13467"/>
                  <a:pt x="3849279" y="-1652"/>
                  <a:pt x="4024298" y="0"/>
                </a:cubicBezTo>
                <a:cubicBezTo>
                  <a:pt x="4199317" y="1652"/>
                  <a:pt x="4581388" y="22291"/>
                  <a:pt x="4851478" y="0"/>
                </a:cubicBezTo>
                <a:cubicBezTo>
                  <a:pt x="5121568" y="-22291"/>
                  <a:pt x="5121849" y="3026"/>
                  <a:pt x="5337282" y="0"/>
                </a:cubicBezTo>
                <a:cubicBezTo>
                  <a:pt x="5552715" y="-3026"/>
                  <a:pt x="5565591" y="5703"/>
                  <a:pt x="5737743" y="0"/>
                </a:cubicBezTo>
                <a:cubicBezTo>
                  <a:pt x="5909895" y="-5703"/>
                  <a:pt x="6047474" y="6842"/>
                  <a:pt x="6138203" y="0"/>
                </a:cubicBezTo>
                <a:cubicBezTo>
                  <a:pt x="6228932" y="-6842"/>
                  <a:pt x="6506721" y="8220"/>
                  <a:pt x="6709351" y="0"/>
                </a:cubicBezTo>
                <a:cubicBezTo>
                  <a:pt x="6911981" y="-8220"/>
                  <a:pt x="6996809" y="3017"/>
                  <a:pt x="7109812" y="0"/>
                </a:cubicBezTo>
                <a:cubicBezTo>
                  <a:pt x="7222815" y="-3017"/>
                  <a:pt x="7548394" y="-228"/>
                  <a:pt x="7766304" y="0"/>
                </a:cubicBezTo>
                <a:cubicBezTo>
                  <a:pt x="7984214" y="228"/>
                  <a:pt x="8271775" y="24992"/>
                  <a:pt x="8534400" y="0"/>
                </a:cubicBezTo>
                <a:cubicBezTo>
                  <a:pt x="8540877" y="137487"/>
                  <a:pt x="8513437" y="354125"/>
                  <a:pt x="8534400" y="554511"/>
                </a:cubicBezTo>
                <a:cubicBezTo>
                  <a:pt x="8555363" y="754897"/>
                  <a:pt x="8535560" y="902084"/>
                  <a:pt x="8534400" y="1109021"/>
                </a:cubicBezTo>
                <a:cubicBezTo>
                  <a:pt x="8533241" y="1315958"/>
                  <a:pt x="8543226" y="1543489"/>
                  <a:pt x="8534400" y="1698926"/>
                </a:cubicBezTo>
                <a:cubicBezTo>
                  <a:pt x="8525574" y="1854364"/>
                  <a:pt x="8536783" y="2072414"/>
                  <a:pt x="8534400" y="2253437"/>
                </a:cubicBezTo>
                <a:cubicBezTo>
                  <a:pt x="8532017" y="2434460"/>
                  <a:pt x="8557864" y="2564144"/>
                  <a:pt x="8534400" y="2737159"/>
                </a:cubicBezTo>
                <a:cubicBezTo>
                  <a:pt x="8510936" y="2910174"/>
                  <a:pt x="8563619" y="3140354"/>
                  <a:pt x="8534400" y="3539430"/>
                </a:cubicBezTo>
                <a:cubicBezTo>
                  <a:pt x="8350196" y="3540120"/>
                  <a:pt x="8158427" y="3527703"/>
                  <a:pt x="7877908" y="3539430"/>
                </a:cubicBezTo>
                <a:cubicBezTo>
                  <a:pt x="7597389" y="3551157"/>
                  <a:pt x="7607698" y="3524110"/>
                  <a:pt x="7477447" y="3539430"/>
                </a:cubicBezTo>
                <a:cubicBezTo>
                  <a:pt x="7347196" y="3554750"/>
                  <a:pt x="6885787" y="3526363"/>
                  <a:pt x="6650267" y="3539430"/>
                </a:cubicBezTo>
                <a:cubicBezTo>
                  <a:pt x="6414747" y="3552497"/>
                  <a:pt x="6242298" y="3542758"/>
                  <a:pt x="5993775" y="3539430"/>
                </a:cubicBezTo>
                <a:cubicBezTo>
                  <a:pt x="5745252" y="3536102"/>
                  <a:pt x="5678340" y="3548748"/>
                  <a:pt x="5593314" y="3539430"/>
                </a:cubicBezTo>
                <a:cubicBezTo>
                  <a:pt x="5508288" y="3530112"/>
                  <a:pt x="5302709" y="3533883"/>
                  <a:pt x="5192854" y="3539430"/>
                </a:cubicBezTo>
                <a:cubicBezTo>
                  <a:pt x="5082999" y="3544977"/>
                  <a:pt x="4964776" y="3558450"/>
                  <a:pt x="4792394" y="3539430"/>
                </a:cubicBezTo>
                <a:cubicBezTo>
                  <a:pt x="4620012" y="3520410"/>
                  <a:pt x="4465858" y="3554131"/>
                  <a:pt x="4221246" y="3539430"/>
                </a:cubicBezTo>
                <a:cubicBezTo>
                  <a:pt x="3976634" y="3524729"/>
                  <a:pt x="3841694" y="3532093"/>
                  <a:pt x="3479409" y="3539430"/>
                </a:cubicBezTo>
                <a:cubicBezTo>
                  <a:pt x="3117124" y="3546767"/>
                  <a:pt x="2937506" y="3515897"/>
                  <a:pt x="2737573" y="3539430"/>
                </a:cubicBezTo>
                <a:cubicBezTo>
                  <a:pt x="2537640" y="3562963"/>
                  <a:pt x="2289544" y="3513333"/>
                  <a:pt x="1995737" y="3539430"/>
                </a:cubicBezTo>
                <a:cubicBezTo>
                  <a:pt x="1701930" y="3565527"/>
                  <a:pt x="1633567" y="3542008"/>
                  <a:pt x="1509932" y="3539430"/>
                </a:cubicBezTo>
                <a:cubicBezTo>
                  <a:pt x="1386297" y="3536852"/>
                  <a:pt x="922467" y="3514171"/>
                  <a:pt x="682752" y="3539430"/>
                </a:cubicBezTo>
                <a:cubicBezTo>
                  <a:pt x="443037" y="3564689"/>
                  <a:pt x="155321" y="3547235"/>
                  <a:pt x="0" y="3539430"/>
                </a:cubicBezTo>
                <a:cubicBezTo>
                  <a:pt x="-7824" y="3293981"/>
                  <a:pt x="-22581" y="3212021"/>
                  <a:pt x="0" y="2914131"/>
                </a:cubicBezTo>
                <a:cubicBezTo>
                  <a:pt x="22581" y="2616241"/>
                  <a:pt x="-17914" y="2596627"/>
                  <a:pt x="0" y="2359620"/>
                </a:cubicBezTo>
                <a:cubicBezTo>
                  <a:pt x="17914" y="2122613"/>
                  <a:pt x="-14993" y="2080040"/>
                  <a:pt x="0" y="1805109"/>
                </a:cubicBezTo>
                <a:cubicBezTo>
                  <a:pt x="14993" y="1530178"/>
                  <a:pt x="-14406" y="1369136"/>
                  <a:pt x="0" y="1144416"/>
                </a:cubicBezTo>
                <a:cubicBezTo>
                  <a:pt x="14406" y="919696"/>
                  <a:pt x="15774" y="898717"/>
                  <a:pt x="0" y="660694"/>
                </a:cubicBezTo>
                <a:cubicBezTo>
                  <a:pt x="-15774" y="422671"/>
                  <a:pt x="-10845" y="171956"/>
                  <a:pt x="0" y="0"/>
                </a:cubicBezTo>
                <a:close/>
              </a:path>
              <a:path w="8534400" h="3539430" stroke="0" extrusionOk="0">
                <a:moveTo>
                  <a:pt x="0" y="0"/>
                </a:moveTo>
                <a:cubicBezTo>
                  <a:pt x="115105" y="-7212"/>
                  <a:pt x="358079" y="16179"/>
                  <a:pt x="571148" y="0"/>
                </a:cubicBezTo>
                <a:cubicBezTo>
                  <a:pt x="784217" y="-16179"/>
                  <a:pt x="942510" y="-19271"/>
                  <a:pt x="1056953" y="0"/>
                </a:cubicBezTo>
                <a:cubicBezTo>
                  <a:pt x="1171397" y="19271"/>
                  <a:pt x="1646608" y="16100"/>
                  <a:pt x="1798789" y="0"/>
                </a:cubicBezTo>
                <a:cubicBezTo>
                  <a:pt x="1950970" y="-16100"/>
                  <a:pt x="2269885" y="11228"/>
                  <a:pt x="2625969" y="0"/>
                </a:cubicBezTo>
                <a:cubicBezTo>
                  <a:pt x="2982053" y="-11228"/>
                  <a:pt x="3038771" y="6602"/>
                  <a:pt x="3197118" y="0"/>
                </a:cubicBezTo>
                <a:cubicBezTo>
                  <a:pt x="3355465" y="-6602"/>
                  <a:pt x="3650326" y="-15271"/>
                  <a:pt x="3768266" y="0"/>
                </a:cubicBezTo>
                <a:cubicBezTo>
                  <a:pt x="3886206" y="15271"/>
                  <a:pt x="4209234" y="29738"/>
                  <a:pt x="4510102" y="0"/>
                </a:cubicBezTo>
                <a:cubicBezTo>
                  <a:pt x="4810970" y="-29738"/>
                  <a:pt x="5010090" y="14901"/>
                  <a:pt x="5337282" y="0"/>
                </a:cubicBezTo>
                <a:cubicBezTo>
                  <a:pt x="5664474" y="-14901"/>
                  <a:pt x="5736637" y="-30395"/>
                  <a:pt x="5993775" y="0"/>
                </a:cubicBezTo>
                <a:cubicBezTo>
                  <a:pt x="6250913" y="30395"/>
                  <a:pt x="6250367" y="988"/>
                  <a:pt x="6394235" y="0"/>
                </a:cubicBezTo>
                <a:cubicBezTo>
                  <a:pt x="6538103" y="-988"/>
                  <a:pt x="6798340" y="-599"/>
                  <a:pt x="7136071" y="0"/>
                </a:cubicBezTo>
                <a:cubicBezTo>
                  <a:pt x="7473802" y="599"/>
                  <a:pt x="7572709" y="16526"/>
                  <a:pt x="7963252" y="0"/>
                </a:cubicBezTo>
                <a:cubicBezTo>
                  <a:pt x="8353795" y="-16526"/>
                  <a:pt x="8273215" y="-418"/>
                  <a:pt x="8534400" y="0"/>
                </a:cubicBezTo>
                <a:cubicBezTo>
                  <a:pt x="8521810" y="163180"/>
                  <a:pt x="8548030" y="370008"/>
                  <a:pt x="8534400" y="483722"/>
                </a:cubicBezTo>
                <a:cubicBezTo>
                  <a:pt x="8520770" y="597436"/>
                  <a:pt x="8517093" y="798354"/>
                  <a:pt x="8534400" y="1073627"/>
                </a:cubicBezTo>
                <a:cubicBezTo>
                  <a:pt x="8551707" y="1348901"/>
                  <a:pt x="8519456" y="1495519"/>
                  <a:pt x="8534400" y="1734321"/>
                </a:cubicBezTo>
                <a:cubicBezTo>
                  <a:pt x="8549344" y="1973123"/>
                  <a:pt x="8527582" y="2234331"/>
                  <a:pt x="8534400" y="2395014"/>
                </a:cubicBezTo>
                <a:cubicBezTo>
                  <a:pt x="8541218" y="2555697"/>
                  <a:pt x="8521702" y="2686859"/>
                  <a:pt x="8534400" y="2914131"/>
                </a:cubicBezTo>
                <a:cubicBezTo>
                  <a:pt x="8547098" y="3141403"/>
                  <a:pt x="8559775" y="3242533"/>
                  <a:pt x="8534400" y="3539430"/>
                </a:cubicBezTo>
                <a:cubicBezTo>
                  <a:pt x="8348282" y="3523928"/>
                  <a:pt x="8263117" y="3544752"/>
                  <a:pt x="8048596" y="3539430"/>
                </a:cubicBezTo>
                <a:cubicBezTo>
                  <a:pt x="7834075" y="3534108"/>
                  <a:pt x="7781471" y="3524622"/>
                  <a:pt x="7562791" y="3539430"/>
                </a:cubicBezTo>
                <a:cubicBezTo>
                  <a:pt x="7344112" y="3554238"/>
                  <a:pt x="7130899" y="3569151"/>
                  <a:pt x="6906299" y="3539430"/>
                </a:cubicBezTo>
                <a:cubicBezTo>
                  <a:pt x="6681699" y="3509709"/>
                  <a:pt x="6684383" y="3554237"/>
                  <a:pt x="6505839" y="3539430"/>
                </a:cubicBezTo>
                <a:cubicBezTo>
                  <a:pt x="6327295" y="3524623"/>
                  <a:pt x="5878961" y="3513174"/>
                  <a:pt x="5678658" y="3539430"/>
                </a:cubicBezTo>
                <a:cubicBezTo>
                  <a:pt x="5478355" y="3565686"/>
                  <a:pt x="5203048" y="3518294"/>
                  <a:pt x="5022166" y="3539430"/>
                </a:cubicBezTo>
                <a:cubicBezTo>
                  <a:pt x="4841284" y="3560566"/>
                  <a:pt x="4762605" y="3528246"/>
                  <a:pt x="4536362" y="3539430"/>
                </a:cubicBezTo>
                <a:cubicBezTo>
                  <a:pt x="4310119" y="3550614"/>
                  <a:pt x="4210653" y="3543816"/>
                  <a:pt x="3965214" y="3539430"/>
                </a:cubicBezTo>
                <a:cubicBezTo>
                  <a:pt x="3719775" y="3535044"/>
                  <a:pt x="3502484" y="3548228"/>
                  <a:pt x="3308721" y="3539430"/>
                </a:cubicBezTo>
                <a:cubicBezTo>
                  <a:pt x="3114958" y="3530632"/>
                  <a:pt x="2971176" y="3528607"/>
                  <a:pt x="2737573" y="3539430"/>
                </a:cubicBezTo>
                <a:cubicBezTo>
                  <a:pt x="2503970" y="3550253"/>
                  <a:pt x="2391592" y="3549627"/>
                  <a:pt x="2251769" y="3539430"/>
                </a:cubicBezTo>
                <a:cubicBezTo>
                  <a:pt x="2111946" y="3529233"/>
                  <a:pt x="1894651" y="3560022"/>
                  <a:pt x="1595276" y="3539430"/>
                </a:cubicBezTo>
                <a:cubicBezTo>
                  <a:pt x="1295901" y="3518838"/>
                  <a:pt x="1169275" y="3541492"/>
                  <a:pt x="1024128" y="3539430"/>
                </a:cubicBezTo>
                <a:cubicBezTo>
                  <a:pt x="878981" y="3537368"/>
                  <a:pt x="298632" y="3579805"/>
                  <a:pt x="0" y="3539430"/>
                </a:cubicBezTo>
                <a:cubicBezTo>
                  <a:pt x="-19480" y="3357986"/>
                  <a:pt x="9666" y="3207010"/>
                  <a:pt x="0" y="2949525"/>
                </a:cubicBezTo>
                <a:cubicBezTo>
                  <a:pt x="-9666" y="2692041"/>
                  <a:pt x="-24111" y="2696153"/>
                  <a:pt x="0" y="2465803"/>
                </a:cubicBezTo>
                <a:cubicBezTo>
                  <a:pt x="24111" y="2235453"/>
                  <a:pt x="14933" y="2089006"/>
                  <a:pt x="0" y="1840504"/>
                </a:cubicBezTo>
                <a:cubicBezTo>
                  <a:pt x="-14933" y="1592002"/>
                  <a:pt x="-23448" y="1538786"/>
                  <a:pt x="0" y="1321387"/>
                </a:cubicBezTo>
                <a:cubicBezTo>
                  <a:pt x="23448" y="1103988"/>
                  <a:pt x="27382" y="990184"/>
                  <a:pt x="0" y="660694"/>
                </a:cubicBezTo>
                <a:cubicBezTo>
                  <a:pt x="-27382" y="331204"/>
                  <a:pt x="-411" y="257234"/>
                  <a:pt x="0" y="0"/>
                </a:cubicBezTo>
                <a:close/>
              </a:path>
            </a:pathLst>
          </a:custGeom>
          <a:solidFill>
            <a:schemeClr val="bg2">
              <a:lumMod val="10000"/>
            </a:schemeClr>
          </a:solidFill>
          <a:ln>
            <a:solidFill>
              <a:schemeClr val="accent1"/>
            </a:solidFill>
            <a:extLst>
              <a:ext uri="{C807C97D-BFC1-408E-A445-0C87EB9F89A2}">
                <ask:lineSketchStyleProps xmlns:ask="http://schemas.microsoft.com/office/drawing/2018/sketchyshapes" sd="3253480807">
                  <a:prstGeom prst="rect">
                    <a:avLst/>
                  </a:prstGeom>
                  <ask:type>
                    <ask:lineSketchFreehand/>
                  </ask:type>
                </ask:lineSketchStyleProps>
              </a:ext>
            </a:extLst>
          </a:ln>
        </p:spPr>
        <p:txBody>
          <a:bodyPr wrap="square" rtlCol="0">
            <a:spAutoFit/>
          </a:bodyPr>
          <a:lstStyle>
            <a:defPPr>
              <a:defRPr lang="en-US"/>
            </a:defPPr>
            <a:lvl1pPr>
              <a:defRPr>
                <a:solidFill>
                  <a:schemeClr val="bg1">
                    <a:lumMod val="95000"/>
                  </a:schemeClr>
                </a:solidFill>
                <a:latin typeface="Consolas" panose="020B0609020204030204" pitchFamily="49" charset="0"/>
              </a:defRPr>
            </a:lvl1pPr>
          </a:lstStyle>
          <a:p>
            <a:r>
              <a:rPr lang="fr-CA" sz="1400" dirty="0" err="1"/>
              <a:t>app.UseEndpoints</a:t>
            </a:r>
            <a:r>
              <a:rPr lang="fr-CA" sz="1400" dirty="0"/>
              <a:t>(routes =&gt;</a:t>
            </a:r>
          </a:p>
          <a:p>
            <a:r>
              <a:rPr lang="fr-CA" sz="1400" dirty="0"/>
              <a:t>    {</a:t>
            </a:r>
          </a:p>
          <a:p>
            <a:r>
              <a:rPr lang="fr-CA" sz="1400" dirty="0"/>
              <a:t>        </a:t>
            </a:r>
            <a:r>
              <a:rPr lang="fr-CA" sz="1400" dirty="0" err="1"/>
              <a:t>routes.MapControllerRoute</a:t>
            </a:r>
            <a:r>
              <a:rPr lang="fr-CA" sz="1400" dirty="0"/>
              <a:t>("default",</a:t>
            </a:r>
          </a:p>
          <a:p>
            <a:r>
              <a:rPr lang="fr-CA" sz="1400" dirty="0"/>
              <a:t>                        "post</a:t>
            </a:r>
            <a:r>
              <a:rPr lang="fr-CA" sz="1400" b="1" dirty="0"/>
              <a:t>/{</a:t>
            </a:r>
            <a:r>
              <a:rPr lang="fr-CA" sz="1400" b="1" dirty="0" err="1"/>
              <a:t>id:int</a:t>
            </a:r>
            <a:r>
              <a:rPr lang="fr-CA" sz="1400" b="1" dirty="0"/>
              <a:t>}</a:t>
            </a:r>
            <a:r>
              <a:rPr lang="fr-CA" sz="1400" dirty="0"/>
              <a:t>",</a:t>
            </a:r>
          </a:p>
          <a:p>
            <a:r>
              <a:rPr lang="fr-CA" sz="1400" dirty="0"/>
              <a:t>                        new { </a:t>
            </a:r>
            <a:r>
              <a:rPr lang="fr-CA" sz="1400" dirty="0" err="1"/>
              <a:t>controller</a:t>
            </a:r>
            <a:r>
              <a:rPr lang="fr-CA" sz="1400" dirty="0"/>
              <a:t> = "Post", action = "</a:t>
            </a:r>
            <a:r>
              <a:rPr lang="fr-CA" sz="1400" dirty="0" err="1"/>
              <a:t>PostsByID</a:t>
            </a:r>
            <a:r>
              <a:rPr lang="fr-CA" sz="1400" dirty="0"/>
              <a:t>" });</a:t>
            </a:r>
          </a:p>
          <a:p>
            <a:r>
              <a:rPr lang="fr-CA" sz="1400" dirty="0"/>
              <a:t> </a:t>
            </a:r>
          </a:p>
          <a:p>
            <a:r>
              <a:rPr lang="fr-CA" sz="1400" dirty="0"/>
              <a:t>        </a:t>
            </a:r>
            <a:r>
              <a:rPr lang="fr-CA" sz="1400" dirty="0" err="1"/>
              <a:t>routes.MapControllerRoute</a:t>
            </a:r>
            <a:r>
              <a:rPr lang="fr-CA" sz="1400" dirty="0"/>
              <a:t>("</a:t>
            </a:r>
            <a:r>
              <a:rPr lang="fr-CA" sz="1400" dirty="0" err="1"/>
              <a:t>anotherRoute</a:t>
            </a:r>
            <a:r>
              <a:rPr lang="fr-CA" sz="1400" dirty="0"/>
              <a:t>",</a:t>
            </a:r>
          </a:p>
          <a:p>
            <a:r>
              <a:rPr lang="fr-CA" sz="1400" dirty="0"/>
              <a:t>                        "post</a:t>
            </a:r>
            <a:r>
              <a:rPr lang="fr-CA" sz="1400" b="1" dirty="0"/>
              <a:t>/{</a:t>
            </a:r>
            <a:r>
              <a:rPr lang="fr-CA" sz="1400" b="1" dirty="0" err="1"/>
              <a:t>id:alpha</a:t>
            </a:r>
            <a:r>
              <a:rPr lang="fr-CA" sz="1400" b="1" dirty="0"/>
              <a:t>}</a:t>
            </a:r>
            <a:r>
              <a:rPr lang="fr-CA" sz="1400" dirty="0"/>
              <a:t>",</a:t>
            </a:r>
          </a:p>
          <a:p>
            <a:r>
              <a:rPr lang="fr-CA" sz="1400" dirty="0"/>
              <a:t>                        new { </a:t>
            </a:r>
            <a:r>
              <a:rPr lang="fr-CA" sz="1400" dirty="0" err="1"/>
              <a:t>controller</a:t>
            </a:r>
            <a:r>
              <a:rPr lang="fr-CA" sz="1400" dirty="0"/>
              <a:t> = "Post", action = "</a:t>
            </a:r>
            <a:r>
              <a:rPr lang="fr-CA" sz="1400" dirty="0" err="1"/>
              <a:t>PostsByPostName</a:t>
            </a:r>
            <a:r>
              <a:rPr lang="fr-CA" sz="1400" dirty="0"/>
              <a:t>" });</a:t>
            </a:r>
          </a:p>
          <a:p>
            <a:endParaRPr lang="fr-CA" sz="1400" dirty="0"/>
          </a:p>
          <a:p>
            <a:r>
              <a:rPr lang="fr-CA" sz="1400" dirty="0"/>
              <a:t>       </a:t>
            </a:r>
            <a:r>
              <a:rPr lang="fr-CA" sz="1400" dirty="0" err="1"/>
              <a:t>routes.MapControllerRoute</a:t>
            </a:r>
            <a:r>
              <a:rPr lang="fr-CA" sz="1400" dirty="0"/>
              <a:t>(</a:t>
            </a:r>
          </a:p>
          <a:p>
            <a:r>
              <a:rPr lang="fr-CA" sz="1400" dirty="0"/>
              <a:t>                    </a:t>
            </a:r>
            <a:r>
              <a:rPr lang="fr-CA" sz="1400" dirty="0" err="1"/>
              <a:t>name</a:t>
            </a:r>
            <a:r>
              <a:rPr lang="fr-CA" sz="1400" dirty="0"/>
              <a:t>: "default",</a:t>
            </a:r>
          </a:p>
          <a:p>
            <a:r>
              <a:rPr lang="fr-CA" sz="1400" dirty="0"/>
              <a:t>                    pattern: "{</a:t>
            </a:r>
            <a:r>
              <a:rPr lang="fr-CA" sz="1400" dirty="0" err="1"/>
              <a:t>controller</a:t>
            </a:r>
            <a:r>
              <a:rPr lang="fr-CA" sz="1400" dirty="0"/>
              <a:t>=Home}/{action=Index}/{id?}");</a:t>
            </a:r>
          </a:p>
          <a:p>
            <a:r>
              <a:rPr lang="fr-CA" sz="1400" dirty="0"/>
              <a:t> </a:t>
            </a:r>
          </a:p>
          <a:p>
            <a:r>
              <a:rPr lang="fr-CA" sz="1400" dirty="0"/>
              <a:t>    })</a:t>
            </a:r>
          </a:p>
          <a:p>
            <a:r>
              <a:rPr lang="fr-CA" sz="1400" dirty="0"/>
              <a:t>});</a:t>
            </a:r>
          </a:p>
        </p:txBody>
      </p:sp>
    </p:spTree>
    <p:extLst>
      <p:ext uri="{BB962C8B-B14F-4D97-AF65-F5344CB8AC3E}">
        <p14:creationId xmlns:p14="http://schemas.microsoft.com/office/powerpoint/2010/main" val="18658537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3307DE-3D51-4B47-8077-97196BA3E793}"/>
              </a:ext>
            </a:extLst>
          </p:cNvPr>
          <p:cNvSpPr>
            <a:spLocks noGrp="1"/>
          </p:cNvSpPr>
          <p:nvPr>
            <p:ph type="ctrTitle"/>
          </p:nvPr>
        </p:nvSpPr>
        <p:spPr/>
        <p:txBody>
          <a:bodyPr vert="horz" lIns="91440" tIns="45720" rIns="91440" bIns="45720" rtlCol="0" anchor="ctr">
            <a:normAutofit/>
          </a:bodyPr>
          <a:lstStyle/>
          <a:p>
            <a:pPr algn="l"/>
            <a:r>
              <a:rPr lang="fr-CA" dirty="0">
                <a:solidFill>
                  <a:schemeClr val="accent1"/>
                </a:solidFill>
              </a:rPr>
              <a:t>Contrainte sur le </a:t>
            </a:r>
            <a:r>
              <a:rPr lang="fr-CA" dirty="0" err="1">
                <a:solidFill>
                  <a:schemeClr val="accent1"/>
                </a:solidFill>
              </a:rPr>
              <a:t>routing</a:t>
            </a:r>
            <a:endParaRPr lang="fr-CA" dirty="0">
              <a:solidFill>
                <a:schemeClr val="accent1"/>
              </a:solidFill>
            </a:endParaRPr>
          </a:p>
        </p:txBody>
      </p:sp>
      <p:sp>
        <p:nvSpPr>
          <p:cNvPr id="3" name="Sous-titre 2">
            <a:extLst>
              <a:ext uri="{FF2B5EF4-FFF2-40B4-BE49-F238E27FC236}">
                <a16:creationId xmlns:a16="http://schemas.microsoft.com/office/drawing/2014/main" id="{4ACB23D6-6265-44C4-9416-F825CFCC3502}"/>
              </a:ext>
            </a:extLst>
          </p:cNvPr>
          <p:cNvSpPr>
            <a:spLocks noGrp="1"/>
          </p:cNvSpPr>
          <p:nvPr>
            <p:ph type="subTitle" idx="1"/>
          </p:nvPr>
        </p:nvSpPr>
        <p:spPr>
          <a:xfrm>
            <a:off x="-152400" y="1371600"/>
            <a:ext cx="8763000" cy="4648200"/>
          </a:xfrm>
        </p:spPr>
        <p:txBody>
          <a:bodyPr>
            <a:normAutofit/>
          </a:bodyPr>
          <a:lstStyle/>
          <a:p>
            <a:pPr marL="800100" lvl="1" indent="-342900" algn="l">
              <a:buFont typeface="Arial" panose="020B0604020202020204" pitchFamily="34" charset="0"/>
              <a:buChar char="•"/>
            </a:pPr>
            <a:r>
              <a:rPr lang="fr-CA" sz="2400" dirty="0">
                <a:solidFill>
                  <a:schemeClr val="bg1">
                    <a:lumMod val="95000"/>
                  </a:schemeClr>
                </a:solidFill>
              </a:rPr>
              <a:t>Nous avons ces contraintes possibles : </a:t>
            </a:r>
          </a:p>
          <a:p>
            <a:pPr lvl="4" algn="l"/>
            <a:endParaRPr lang="fr-CA" dirty="0">
              <a:solidFill>
                <a:schemeClr val="bg1">
                  <a:lumMod val="95000"/>
                </a:schemeClr>
              </a:solidFill>
            </a:endParaRPr>
          </a:p>
          <a:p>
            <a:pPr lvl="4" algn="l"/>
            <a:endParaRPr lang="fr-CA" dirty="0">
              <a:solidFill>
                <a:schemeClr val="bg1">
                  <a:lumMod val="95000"/>
                </a:schemeClr>
              </a:solidFill>
            </a:endParaRPr>
          </a:p>
          <a:p>
            <a:pPr lvl="4" algn="l"/>
            <a:endParaRPr lang="fr-CA" dirty="0">
              <a:solidFill>
                <a:schemeClr val="bg1">
                  <a:lumMod val="95000"/>
                </a:schemeClr>
              </a:solidFill>
            </a:endParaRPr>
          </a:p>
          <a:p>
            <a:pPr lvl="4" algn="l"/>
            <a:endParaRPr lang="fr-CA" dirty="0">
              <a:solidFill>
                <a:schemeClr val="bg1">
                  <a:lumMod val="95000"/>
                </a:schemeClr>
              </a:solidFill>
            </a:endParaRPr>
          </a:p>
        </p:txBody>
      </p:sp>
      <p:pic>
        <p:nvPicPr>
          <p:cNvPr id="11" name="Image 10">
            <a:extLst>
              <a:ext uri="{FF2B5EF4-FFF2-40B4-BE49-F238E27FC236}">
                <a16:creationId xmlns:a16="http://schemas.microsoft.com/office/drawing/2014/main" id="{11E97F23-9FCA-4814-B4BA-FB4FC84AD6B0}"/>
              </a:ext>
            </a:extLst>
          </p:cNvPr>
          <p:cNvPicPr>
            <a:picLocks noChangeAspect="1"/>
          </p:cNvPicPr>
          <p:nvPr/>
        </p:nvPicPr>
        <p:blipFill rotWithShape="1">
          <a:blip r:embed="rId3"/>
          <a:srcRect t="8002" b="63708"/>
          <a:stretch/>
        </p:blipFill>
        <p:spPr>
          <a:xfrm>
            <a:off x="711200" y="2284153"/>
            <a:ext cx="1226029" cy="1359063"/>
          </a:xfrm>
          <a:prstGeom prst="rect">
            <a:avLst/>
          </a:prstGeom>
        </p:spPr>
      </p:pic>
      <p:pic>
        <p:nvPicPr>
          <p:cNvPr id="17" name="Image 16">
            <a:extLst>
              <a:ext uri="{FF2B5EF4-FFF2-40B4-BE49-F238E27FC236}">
                <a16:creationId xmlns:a16="http://schemas.microsoft.com/office/drawing/2014/main" id="{451C3BA9-F557-4BE0-A456-8C236A5D0788}"/>
              </a:ext>
            </a:extLst>
          </p:cNvPr>
          <p:cNvPicPr>
            <a:picLocks noChangeAspect="1"/>
          </p:cNvPicPr>
          <p:nvPr/>
        </p:nvPicPr>
        <p:blipFill rotWithShape="1">
          <a:blip r:embed="rId3"/>
          <a:srcRect l="955" t="35696" r="-955" b="36014"/>
          <a:stretch/>
        </p:blipFill>
        <p:spPr>
          <a:xfrm>
            <a:off x="2565400" y="2284153"/>
            <a:ext cx="1226029" cy="1359063"/>
          </a:xfrm>
          <a:prstGeom prst="rect">
            <a:avLst/>
          </a:prstGeom>
        </p:spPr>
      </p:pic>
      <p:pic>
        <p:nvPicPr>
          <p:cNvPr id="19" name="Image 18">
            <a:extLst>
              <a:ext uri="{FF2B5EF4-FFF2-40B4-BE49-F238E27FC236}">
                <a16:creationId xmlns:a16="http://schemas.microsoft.com/office/drawing/2014/main" id="{F99CA3DD-78BE-4CCD-8D99-425A8E1871BC}"/>
              </a:ext>
            </a:extLst>
          </p:cNvPr>
          <p:cNvPicPr>
            <a:picLocks noChangeAspect="1"/>
          </p:cNvPicPr>
          <p:nvPr/>
        </p:nvPicPr>
        <p:blipFill rotWithShape="1">
          <a:blip r:embed="rId3"/>
          <a:srcRect l="1562" t="63410" r="-1562" b="8378"/>
          <a:stretch/>
        </p:blipFill>
        <p:spPr>
          <a:xfrm>
            <a:off x="4419600" y="2286000"/>
            <a:ext cx="1226029" cy="1355369"/>
          </a:xfrm>
          <a:prstGeom prst="rect">
            <a:avLst/>
          </a:prstGeom>
        </p:spPr>
      </p:pic>
      <p:pic>
        <p:nvPicPr>
          <p:cNvPr id="21" name="Image 20">
            <a:extLst>
              <a:ext uri="{FF2B5EF4-FFF2-40B4-BE49-F238E27FC236}">
                <a16:creationId xmlns:a16="http://schemas.microsoft.com/office/drawing/2014/main" id="{55D9BA87-9B2C-4E8C-8711-66FAE6AD29DF}"/>
              </a:ext>
            </a:extLst>
          </p:cNvPr>
          <p:cNvPicPr>
            <a:picLocks noChangeAspect="1"/>
          </p:cNvPicPr>
          <p:nvPr/>
        </p:nvPicPr>
        <p:blipFill rotWithShape="1">
          <a:blip r:embed="rId3"/>
          <a:srcRect l="1562" t="92995" r="-1562" b="469"/>
          <a:stretch/>
        </p:blipFill>
        <p:spPr>
          <a:xfrm>
            <a:off x="6273800" y="2806686"/>
            <a:ext cx="1226029" cy="313997"/>
          </a:xfrm>
          <a:prstGeom prst="rect">
            <a:avLst/>
          </a:prstGeom>
        </p:spPr>
      </p:pic>
    </p:spTree>
    <p:extLst>
      <p:ext uri="{BB962C8B-B14F-4D97-AF65-F5344CB8AC3E}">
        <p14:creationId xmlns:p14="http://schemas.microsoft.com/office/powerpoint/2010/main" val="303223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3307DE-3D51-4B47-8077-97196BA3E793}"/>
              </a:ext>
            </a:extLst>
          </p:cNvPr>
          <p:cNvSpPr>
            <a:spLocks noGrp="1"/>
          </p:cNvSpPr>
          <p:nvPr>
            <p:ph type="ctrTitle"/>
          </p:nvPr>
        </p:nvSpPr>
        <p:spPr/>
        <p:txBody>
          <a:bodyPr vert="horz" lIns="91440" tIns="45720" rIns="91440" bIns="45720" rtlCol="0" anchor="ctr">
            <a:normAutofit/>
          </a:bodyPr>
          <a:lstStyle/>
          <a:p>
            <a:pPr algn="l"/>
            <a:r>
              <a:rPr lang="fr-CA" dirty="0">
                <a:solidFill>
                  <a:schemeClr val="accent1"/>
                </a:solidFill>
              </a:rPr>
              <a:t>Contrainte sur le </a:t>
            </a:r>
            <a:r>
              <a:rPr lang="fr-CA" dirty="0" err="1">
                <a:solidFill>
                  <a:schemeClr val="accent1"/>
                </a:solidFill>
              </a:rPr>
              <a:t>routing</a:t>
            </a:r>
            <a:endParaRPr lang="fr-CA" dirty="0">
              <a:solidFill>
                <a:schemeClr val="accent1"/>
              </a:solidFill>
            </a:endParaRPr>
          </a:p>
        </p:txBody>
      </p:sp>
      <p:sp>
        <p:nvSpPr>
          <p:cNvPr id="3" name="Sous-titre 2">
            <a:extLst>
              <a:ext uri="{FF2B5EF4-FFF2-40B4-BE49-F238E27FC236}">
                <a16:creationId xmlns:a16="http://schemas.microsoft.com/office/drawing/2014/main" id="{4ACB23D6-6265-44C4-9416-F825CFCC3502}"/>
              </a:ext>
            </a:extLst>
          </p:cNvPr>
          <p:cNvSpPr>
            <a:spLocks noGrp="1"/>
          </p:cNvSpPr>
          <p:nvPr>
            <p:ph type="subTitle" idx="1"/>
          </p:nvPr>
        </p:nvSpPr>
        <p:spPr>
          <a:xfrm>
            <a:off x="-152400" y="1371600"/>
            <a:ext cx="8763000" cy="4648200"/>
          </a:xfrm>
        </p:spPr>
        <p:txBody>
          <a:bodyPr>
            <a:normAutofit/>
          </a:bodyPr>
          <a:lstStyle/>
          <a:p>
            <a:pPr marL="1257300" lvl="2" indent="-342900" algn="l">
              <a:buFont typeface="Arial" panose="020B0604020202020204" pitchFamily="34" charset="0"/>
              <a:buChar char="•"/>
            </a:pPr>
            <a:r>
              <a:rPr lang="fr-CA" dirty="0">
                <a:solidFill>
                  <a:schemeClr val="bg1">
                    <a:lumMod val="95000"/>
                  </a:schemeClr>
                </a:solidFill>
              </a:rPr>
              <a:t>Et on les utilise comme ça </a:t>
            </a:r>
          </a:p>
          <a:p>
            <a:pPr marL="1257300" lvl="2" indent="-342900" algn="l">
              <a:buFont typeface="Arial" panose="020B0604020202020204" pitchFamily="34" charset="0"/>
              <a:buChar char="•"/>
            </a:pPr>
            <a:endParaRPr lang="fr-CA" dirty="0">
              <a:solidFill>
                <a:schemeClr val="bg1">
                  <a:lumMod val="95000"/>
                </a:schemeClr>
              </a:solidFill>
            </a:endParaRPr>
          </a:p>
          <a:p>
            <a:pPr marL="1257300" lvl="2" indent="-342900" algn="l">
              <a:buFont typeface="Arial" panose="020B0604020202020204" pitchFamily="34" charset="0"/>
              <a:buChar char="•"/>
            </a:pPr>
            <a:endParaRPr lang="fr-CA" dirty="0">
              <a:solidFill>
                <a:schemeClr val="bg1">
                  <a:lumMod val="95000"/>
                </a:schemeClr>
              </a:solidFill>
            </a:endParaRPr>
          </a:p>
          <a:p>
            <a:pPr marL="1257300" lvl="2" indent="-342900" algn="l">
              <a:buFont typeface="Arial" panose="020B0604020202020204" pitchFamily="34" charset="0"/>
              <a:buChar char="•"/>
            </a:pPr>
            <a:endParaRPr lang="fr-CA" dirty="0">
              <a:solidFill>
                <a:schemeClr val="bg1">
                  <a:lumMod val="95000"/>
                </a:schemeClr>
              </a:solidFill>
            </a:endParaRPr>
          </a:p>
          <a:p>
            <a:pPr marL="1257300" lvl="2" indent="-342900" algn="l">
              <a:buFont typeface="Arial" panose="020B0604020202020204" pitchFamily="34" charset="0"/>
              <a:buChar char="•"/>
            </a:pPr>
            <a:endParaRPr lang="fr-CA" dirty="0">
              <a:solidFill>
                <a:schemeClr val="bg1">
                  <a:lumMod val="95000"/>
                </a:schemeClr>
              </a:solidFill>
            </a:endParaRPr>
          </a:p>
          <a:p>
            <a:pPr marL="1257300" lvl="2" indent="-342900" algn="l">
              <a:buFont typeface="Arial" panose="020B0604020202020204" pitchFamily="34" charset="0"/>
              <a:buChar char="•"/>
            </a:pPr>
            <a:endParaRPr lang="fr-CA" dirty="0">
              <a:solidFill>
                <a:schemeClr val="bg1">
                  <a:lumMod val="95000"/>
                </a:schemeClr>
              </a:solidFill>
            </a:endParaRPr>
          </a:p>
          <a:p>
            <a:pPr marL="1257300" lvl="2" indent="-342900" algn="l">
              <a:buFont typeface="Arial" panose="020B0604020202020204" pitchFamily="34" charset="0"/>
              <a:buChar char="•"/>
            </a:pPr>
            <a:r>
              <a:rPr lang="fr-CA" dirty="0">
                <a:solidFill>
                  <a:schemeClr val="bg1">
                    <a:lumMod val="95000"/>
                  </a:schemeClr>
                </a:solidFill>
              </a:rPr>
              <a:t>On peut aussi le changer directement sur l’action en utilisant l’attribut [Route("</a:t>
            </a:r>
            <a:r>
              <a:rPr lang="fr-CA" dirty="0" err="1">
                <a:solidFill>
                  <a:schemeClr val="bg1">
                    <a:lumMod val="95000"/>
                  </a:schemeClr>
                </a:solidFill>
              </a:rPr>
              <a:t>MaSuperRoute</a:t>
            </a:r>
            <a:r>
              <a:rPr lang="fr-CA" dirty="0">
                <a:solidFill>
                  <a:schemeClr val="bg1">
                    <a:lumMod val="95000"/>
                  </a:schemeClr>
                </a:solidFill>
              </a:rPr>
              <a:t>/{</a:t>
            </a:r>
            <a:r>
              <a:rPr lang="fr-CA" dirty="0" err="1">
                <a:solidFill>
                  <a:schemeClr val="bg1">
                    <a:lumMod val="95000"/>
                  </a:schemeClr>
                </a:solidFill>
              </a:rPr>
              <a:t>id:int</a:t>
            </a:r>
            <a:r>
              <a:rPr lang="fr-CA" dirty="0">
                <a:solidFill>
                  <a:schemeClr val="bg1">
                    <a:lumMod val="95000"/>
                  </a:schemeClr>
                </a:solidFill>
              </a:rPr>
              <a:t>}")]</a:t>
            </a:r>
          </a:p>
        </p:txBody>
      </p:sp>
      <p:pic>
        <p:nvPicPr>
          <p:cNvPr id="4" name="Image 3">
            <a:extLst>
              <a:ext uri="{FF2B5EF4-FFF2-40B4-BE49-F238E27FC236}">
                <a16:creationId xmlns:a16="http://schemas.microsoft.com/office/drawing/2014/main" id="{910C5A2F-37C5-4F7C-B430-0CF133D36D0F}"/>
              </a:ext>
            </a:extLst>
          </p:cNvPr>
          <p:cNvPicPr>
            <a:picLocks noChangeAspect="1"/>
          </p:cNvPicPr>
          <p:nvPr/>
        </p:nvPicPr>
        <p:blipFill>
          <a:blip r:embed="rId3"/>
          <a:stretch>
            <a:fillRect/>
          </a:stretch>
        </p:blipFill>
        <p:spPr>
          <a:xfrm>
            <a:off x="1137332" y="1987345"/>
            <a:ext cx="5925377" cy="295316"/>
          </a:xfrm>
          <a:prstGeom prst="rect">
            <a:avLst/>
          </a:prstGeom>
        </p:spPr>
      </p:pic>
      <p:pic>
        <p:nvPicPr>
          <p:cNvPr id="6" name="Image 5">
            <a:extLst>
              <a:ext uri="{FF2B5EF4-FFF2-40B4-BE49-F238E27FC236}">
                <a16:creationId xmlns:a16="http://schemas.microsoft.com/office/drawing/2014/main" id="{18028A1C-46C0-452E-8CBA-8BFFEDD0D2D3}"/>
              </a:ext>
            </a:extLst>
          </p:cNvPr>
          <p:cNvPicPr>
            <a:picLocks noChangeAspect="1"/>
          </p:cNvPicPr>
          <p:nvPr/>
        </p:nvPicPr>
        <p:blipFill>
          <a:blip r:embed="rId4"/>
          <a:stretch>
            <a:fillRect/>
          </a:stretch>
        </p:blipFill>
        <p:spPr>
          <a:xfrm>
            <a:off x="1137332" y="2338757"/>
            <a:ext cx="6020640" cy="342948"/>
          </a:xfrm>
          <a:prstGeom prst="rect">
            <a:avLst/>
          </a:prstGeom>
        </p:spPr>
      </p:pic>
      <p:pic>
        <p:nvPicPr>
          <p:cNvPr id="8" name="Image 7">
            <a:extLst>
              <a:ext uri="{FF2B5EF4-FFF2-40B4-BE49-F238E27FC236}">
                <a16:creationId xmlns:a16="http://schemas.microsoft.com/office/drawing/2014/main" id="{DCC1B386-5C4B-4578-AF3F-1127072C0264}"/>
              </a:ext>
            </a:extLst>
          </p:cNvPr>
          <p:cNvPicPr>
            <a:picLocks noChangeAspect="1"/>
          </p:cNvPicPr>
          <p:nvPr/>
        </p:nvPicPr>
        <p:blipFill>
          <a:blip r:embed="rId5"/>
          <a:stretch>
            <a:fillRect/>
          </a:stretch>
        </p:blipFill>
        <p:spPr>
          <a:xfrm>
            <a:off x="1137332" y="2754445"/>
            <a:ext cx="7973538" cy="304843"/>
          </a:xfrm>
          <a:prstGeom prst="rect">
            <a:avLst/>
          </a:prstGeom>
        </p:spPr>
      </p:pic>
      <p:pic>
        <p:nvPicPr>
          <p:cNvPr id="9" name="Image 8">
            <a:extLst>
              <a:ext uri="{FF2B5EF4-FFF2-40B4-BE49-F238E27FC236}">
                <a16:creationId xmlns:a16="http://schemas.microsoft.com/office/drawing/2014/main" id="{FE3FDEDD-D2C3-46A4-BA8C-2E183CE7FB2E}"/>
              </a:ext>
            </a:extLst>
          </p:cNvPr>
          <p:cNvPicPr>
            <a:picLocks noChangeAspect="1"/>
          </p:cNvPicPr>
          <p:nvPr/>
        </p:nvPicPr>
        <p:blipFill>
          <a:blip r:embed="rId6"/>
          <a:stretch>
            <a:fillRect/>
          </a:stretch>
        </p:blipFill>
        <p:spPr>
          <a:xfrm>
            <a:off x="1137332" y="3117765"/>
            <a:ext cx="6344535" cy="352474"/>
          </a:xfrm>
          <a:prstGeom prst="rect">
            <a:avLst/>
          </a:prstGeom>
        </p:spPr>
      </p:pic>
    </p:spTree>
    <p:extLst>
      <p:ext uri="{BB962C8B-B14F-4D97-AF65-F5344CB8AC3E}">
        <p14:creationId xmlns:p14="http://schemas.microsoft.com/office/powerpoint/2010/main" val="232254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C8D856-21DD-1349-87B1-2DF5587A571F}"/>
              </a:ext>
            </a:extLst>
          </p:cNvPr>
          <p:cNvSpPr>
            <a:spLocks noGrp="1"/>
          </p:cNvSpPr>
          <p:nvPr>
            <p:ph type="ctrTitle"/>
          </p:nvPr>
        </p:nvSpPr>
        <p:spPr>
          <a:xfrm>
            <a:off x="38100" y="2693987"/>
            <a:ext cx="9067800" cy="1470025"/>
          </a:xfrm>
        </p:spPr>
        <p:txBody>
          <a:bodyPr/>
          <a:lstStyle/>
          <a:p>
            <a:r>
              <a:rPr lang="fr-CA" dirty="0"/>
              <a:t>Les annotations et validateurs</a:t>
            </a:r>
            <a:endParaRPr lang="fr-FR" dirty="0"/>
          </a:p>
        </p:txBody>
      </p:sp>
    </p:spTree>
    <p:extLst>
      <p:ext uri="{BB962C8B-B14F-4D97-AF65-F5344CB8AC3E}">
        <p14:creationId xmlns:p14="http://schemas.microsoft.com/office/powerpoint/2010/main" val="1191315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439" y="919803"/>
            <a:ext cx="8915400" cy="609600"/>
          </a:xfrm>
        </p:spPr>
        <p:txBody>
          <a:bodyPr>
            <a:normAutofit fontScale="90000"/>
          </a:bodyPr>
          <a:lstStyle/>
          <a:p>
            <a:pPr algn="l"/>
            <a:r>
              <a:rPr lang="en-US" sz="2900" dirty="0" err="1"/>
              <a:t>Mais</a:t>
            </a:r>
            <a:r>
              <a:rPr lang="en-US" sz="2900" dirty="0"/>
              <a:t> </a:t>
            </a:r>
            <a:r>
              <a:rPr lang="en-US" sz="2900" dirty="0" err="1"/>
              <a:t>d’où</a:t>
            </a:r>
            <a:r>
              <a:rPr lang="en-US" sz="2900" dirty="0"/>
              <a:t> </a:t>
            </a:r>
            <a:r>
              <a:rPr lang="en-US" sz="2900" dirty="0" err="1"/>
              <a:t>viennent</a:t>
            </a:r>
            <a:r>
              <a:rPr lang="en-US" sz="2900" dirty="0"/>
              <a:t> </a:t>
            </a:r>
            <a:r>
              <a:rPr lang="en-US" sz="2900" dirty="0" err="1"/>
              <a:t>ces</a:t>
            </a:r>
            <a:r>
              <a:rPr lang="en-US" sz="2900" dirty="0"/>
              <a:t> validations?</a:t>
            </a:r>
            <a:br>
              <a:rPr lang="en-US" sz="2900" dirty="0"/>
            </a:br>
            <a:endParaRPr lang="en-US" sz="2900" dirty="0"/>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88737" y="4038600"/>
            <a:ext cx="4055263" cy="309822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947698"/>
            <a:ext cx="2547069" cy="1910302"/>
          </a:xfrm>
          <a:prstGeom prst="rect">
            <a:avLst/>
          </a:prstGeom>
        </p:spPr>
      </p:pic>
      <p:pic>
        <p:nvPicPr>
          <p:cNvPr id="4" name="Image 3">
            <a:extLst>
              <a:ext uri="{FF2B5EF4-FFF2-40B4-BE49-F238E27FC236}">
                <a16:creationId xmlns:a16="http://schemas.microsoft.com/office/drawing/2014/main" id="{8DD4D9EC-679C-457B-B898-91071E581FB2}"/>
              </a:ext>
            </a:extLst>
          </p:cNvPr>
          <p:cNvPicPr>
            <a:picLocks noChangeAspect="1"/>
          </p:cNvPicPr>
          <p:nvPr/>
        </p:nvPicPr>
        <p:blipFill>
          <a:blip r:embed="rId4"/>
          <a:stretch>
            <a:fillRect/>
          </a:stretch>
        </p:blipFill>
        <p:spPr>
          <a:xfrm>
            <a:off x="881023" y="2114732"/>
            <a:ext cx="8093040" cy="15428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ZoneTexte 10">
            <a:extLst>
              <a:ext uri="{FF2B5EF4-FFF2-40B4-BE49-F238E27FC236}">
                <a16:creationId xmlns:a16="http://schemas.microsoft.com/office/drawing/2014/main" id="{229D388A-C0B0-4F0C-AE97-EB9E546E9103}"/>
              </a:ext>
            </a:extLst>
          </p:cNvPr>
          <p:cNvSpPr txBox="1"/>
          <p:nvPr/>
        </p:nvSpPr>
        <p:spPr>
          <a:xfrm>
            <a:off x="299796" y="1464629"/>
            <a:ext cx="8310803" cy="646331"/>
          </a:xfrm>
          <a:prstGeom prst="rect">
            <a:avLst/>
          </a:prstGeom>
          <a:noFill/>
        </p:spPr>
        <p:txBody>
          <a:bodyPr wrap="square">
            <a:spAutoFit/>
          </a:bodyPr>
          <a:lstStyle/>
          <a:p>
            <a:r>
              <a:rPr lang="en-US" sz="1800" dirty="0"/>
              <a:t>Du </a:t>
            </a:r>
            <a:r>
              <a:rPr lang="en-US" sz="1800" dirty="0" err="1"/>
              <a:t>modèle</a:t>
            </a:r>
            <a:r>
              <a:rPr lang="en-US" sz="1800" dirty="0"/>
              <a:t> bien </a:t>
            </a:r>
            <a:r>
              <a:rPr lang="en-US" sz="1800" dirty="0" err="1"/>
              <a:t>sûr</a:t>
            </a:r>
            <a:r>
              <a:rPr lang="en-US" sz="1800" dirty="0"/>
              <a:t>! (</a:t>
            </a:r>
            <a:r>
              <a:rPr lang="en-US" sz="1800" dirty="0" err="1"/>
              <a:t>ou</a:t>
            </a:r>
            <a:r>
              <a:rPr lang="en-US" sz="1800" dirty="0"/>
              <a:t> du </a:t>
            </a:r>
            <a:r>
              <a:rPr lang="en-US" sz="1800" dirty="0" err="1"/>
              <a:t>ViewModel</a:t>
            </a:r>
            <a:r>
              <a:rPr lang="en-US" sz="1800" dirty="0"/>
              <a:t>) </a:t>
            </a:r>
            <a:r>
              <a:rPr lang="en-US" sz="1800" dirty="0" err="1"/>
              <a:t>C’est</a:t>
            </a:r>
            <a:r>
              <a:rPr lang="en-US" sz="1800" dirty="0"/>
              <a:t> le role des </a:t>
            </a:r>
            <a:r>
              <a:rPr lang="en-US" sz="1800" dirty="0" err="1"/>
              <a:t>attributs</a:t>
            </a:r>
            <a:r>
              <a:rPr lang="en-US" sz="1800" dirty="0"/>
              <a:t> </a:t>
            </a:r>
            <a:r>
              <a:rPr lang="en-US" sz="1800" dirty="0" err="1"/>
              <a:t>provenant</a:t>
            </a:r>
            <a:r>
              <a:rPr lang="en-US" sz="1800" dirty="0"/>
              <a:t> de </a:t>
            </a:r>
            <a:r>
              <a:rPr lang="en-US" sz="1800" dirty="0" err="1"/>
              <a:t>DataAnnotation</a:t>
            </a:r>
            <a:endParaRPr lang="fr-CA" dirty="0"/>
          </a:p>
        </p:txBody>
      </p:sp>
      <p:sp>
        <p:nvSpPr>
          <p:cNvPr id="15" name="ZoneTexte 14">
            <a:extLst>
              <a:ext uri="{FF2B5EF4-FFF2-40B4-BE49-F238E27FC236}">
                <a16:creationId xmlns:a16="http://schemas.microsoft.com/office/drawing/2014/main" id="{1EB17F0B-C79D-44F7-B3DE-89E60A6C8D9D}"/>
              </a:ext>
            </a:extLst>
          </p:cNvPr>
          <p:cNvSpPr txBox="1"/>
          <p:nvPr/>
        </p:nvSpPr>
        <p:spPr>
          <a:xfrm>
            <a:off x="234435" y="3996809"/>
            <a:ext cx="6907957" cy="369332"/>
          </a:xfrm>
          <a:prstGeom prst="rect">
            <a:avLst/>
          </a:prstGeom>
          <a:noFill/>
        </p:spPr>
        <p:txBody>
          <a:bodyPr wrap="square">
            <a:spAutoFit/>
          </a:bodyPr>
          <a:lstStyle/>
          <a:p>
            <a:r>
              <a:rPr lang="fr-CA" sz="1800" dirty="0"/>
              <a:t>… ou simplement, de façon manuelle dans le code…</a:t>
            </a:r>
            <a:endParaRPr lang="fr-CA" dirty="0"/>
          </a:p>
        </p:txBody>
      </p:sp>
      <p:pic>
        <p:nvPicPr>
          <p:cNvPr id="16" name="Image 15">
            <a:extLst>
              <a:ext uri="{FF2B5EF4-FFF2-40B4-BE49-F238E27FC236}">
                <a16:creationId xmlns:a16="http://schemas.microsoft.com/office/drawing/2014/main" id="{4AE34DE8-DB17-412C-B442-81C1C0C6F8EE}"/>
              </a:ext>
            </a:extLst>
          </p:cNvPr>
          <p:cNvPicPr>
            <a:picLocks noChangeAspect="1"/>
          </p:cNvPicPr>
          <p:nvPr/>
        </p:nvPicPr>
        <p:blipFill>
          <a:blip r:embed="rId5"/>
          <a:stretch>
            <a:fillRect/>
          </a:stretch>
        </p:blipFill>
        <p:spPr>
          <a:xfrm>
            <a:off x="905873" y="4437848"/>
            <a:ext cx="7350139" cy="6463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83653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7EBD22B-5F8B-DE4C-AA88-DF9D68C6C3FC}"/>
              </a:ext>
            </a:extLst>
          </p:cNvPr>
          <p:cNvSpPr>
            <a:spLocks noGrp="1"/>
          </p:cNvSpPr>
          <p:nvPr>
            <p:ph type="ctrTitle"/>
          </p:nvPr>
        </p:nvSpPr>
        <p:spPr/>
        <p:txBody>
          <a:bodyPr/>
          <a:lstStyle/>
          <a:p>
            <a:r>
              <a:rPr lang="fr-CA" dirty="0"/>
              <a:t>Les annotations ont une triple fonction</a:t>
            </a:r>
            <a:endParaRPr lang="fr-FR" dirty="0"/>
          </a:p>
        </p:txBody>
      </p:sp>
      <p:sp>
        <p:nvSpPr>
          <p:cNvPr id="3" name="Sous-titre 2">
            <a:extLst>
              <a:ext uri="{FF2B5EF4-FFF2-40B4-BE49-F238E27FC236}">
                <a16:creationId xmlns:a16="http://schemas.microsoft.com/office/drawing/2014/main" id="{459D9BB2-D8F4-7848-AB70-271303D97B86}"/>
              </a:ext>
            </a:extLst>
          </p:cNvPr>
          <p:cNvSpPr>
            <a:spLocks noGrp="1"/>
          </p:cNvSpPr>
          <p:nvPr>
            <p:ph type="subTitle" idx="1"/>
          </p:nvPr>
        </p:nvSpPr>
        <p:spPr>
          <a:xfrm>
            <a:off x="553590" y="1371600"/>
            <a:ext cx="8361810" cy="4419600"/>
          </a:xfrm>
        </p:spPr>
        <p:txBody>
          <a:bodyPr/>
          <a:lstStyle/>
          <a:p>
            <a:pPr marL="342900" indent="-342900" algn="l">
              <a:buFont typeface="Courier New" panose="02070309020205020404" pitchFamily="49" charset="0"/>
              <a:buChar char="o"/>
            </a:pPr>
            <a:r>
              <a:rPr lang="fr-CA" dirty="0">
                <a:solidFill>
                  <a:schemeClr val="tx1">
                    <a:lumMod val="90000"/>
                    <a:lumOff val="10000"/>
                  </a:schemeClr>
                </a:solidFill>
              </a:rPr>
              <a:t>Contrôler comment la donnée est affichée et ses métadonnées</a:t>
            </a:r>
          </a:p>
          <a:p>
            <a:pPr marL="342900" indent="-342900" algn="l">
              <a:buFont typeface="Courier New" panose="02070309020205020404" pitchFamily="49" charset="0"/>
              <a:buChar char="o"/>
            </a:pPr>
            <a:r>
              <a:rPr lang="fr-CA" dirty="0">
                <a:solidFill>
                  <a:schemeClr val="tx1">
                    <a:lumMod val="90000"/>
                    <a:lumOff val="10000"/>
                  </a:schemeClr>
                </a:solidFill>
              </a:rPr>
              <a:t>Valider la valeur (vide, pas vide, format)</a:t>
            </a:r>
          </a:p>
          <a:p>
            <a:pPr marL="342900" indent="-342900" algn="l">
              <a:buFont typeface="Courier New" panose="02070309020205020404" pitchFamily="49" charset="0"/>
              <a:buChar char="o"/>
            </a:pPr>
            <a:r>
              <a:rPr lang="fr-CA" dirty="0">
                <a:solidFill>
                  <a:schemeClr val="tx1">
                    <a:lumMod val="90000"/>
                    <a:lumOff val="10000"/>
                  </a:schemeClr>
                </a:solidFill>
              </a:rPr>
              <a:t>Mettre en place les contraintes du modèle </a:t>
            </a:r>
            <a:endParaRPr lang="fr-FR" dirty="0">
              <a:solidFill>
                <a:schemeClr val="tx1">
                  <a:lumMod val="90000"/>
                  <a:lumOff val="10000"/>
                </a:schemeClr>
              </a:solidFill>
            </a:endParaRPr>
          </a:p>
        </p:txBody>
      </p:sp>
    </p:spTree>
    <p:extLst>
      <p:ext uri="{BB962C8B-B14F-4D97-AF65-F5344CB8AC3E}">
        <p14:creationId xmlns:p14="http://schemas.microsoft.com/office/powerpoint/2010/main" val="2222057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5BF5B1F-A7DD-4ACA-8E03-82226AAD6504}"/>
              </a:ext>
            </a:extLst>
          </p:cNvPr>
          <p:cNvSpPr>
            <a:spLocks noGrp="1"/>
          </p:cNvSpPr>
          <p:nvPr>
            <p:ph type="ctrTitle"/>
          </p:nvPr>
        </p:nvSpPr>
        <p:spPr/>
        <p:txBody>
          <a:bodyPr/>
          <a:lstStyle/>
          <a:p>
            <a:r>
              <a:rPr lang="fr-CA" dirty="0"/>
              <a:t>Les annotations</a:t>
            </a:r>
          </a:p>
        </p:txBody>
      </p:sp>
      <p:sp>
        <p:nvSpPr>
          <p:cNvPr id="5" name="Sous-titre 4">
            <a:extLst>
              <a:ext uri="{FF2B5EF4-FFF2-40B4-BE49-F238E27FC236}">
                <a16:creationId xmlns:a16="http://schemas.microsoft.com/office/drawing/2014/main" id="{87BBB6F7-E6B1-41A1-AF51-947EC4A26460}"/>
              </a:ext>
            </a:extLst>
          </p:cNvPr>
          <p:cNvSpPr>
            <a:spLocks noGrp="1"/>
          </p:cNvSpPr>
          <p:nvPr>
            <p:ph type="subTitle" idx="1"/>
          </p:nvPr>
        </p:nvSpPr>
        <p:spPr>
          <a:xfrm>
            <a:off x="390335" y="1328181"/>
            <a:ext cx="7696200" cy="4419600"/>
          </a:xfrm>
        </p:spPr>
        <p:txBody>
          <a:bodyPr>
            <a:normAutofit/>
          </a:bodyPr>
          <a:lstStyle/>
          <a:p>
            <a:pPr marL="342900" indent="-342900" algn="l">
              <a:buFont typeface="Arial" panose="020B0604020202020204" pitchFamily="34" charset="0"/>
              <a:buChar char="•"/>
            </a:pPr>
            <a:r>
              <a:rPr lang="fr-CA" b="1" dirty="0">
                <a:solidFill>
                  <a:schemeClr val="tx1">
                    <a:lumMod val="95000"/>
                    <a:lumOff val="5000"/>
                  </a:schemeClr>
                </a:solidFill>
              </a:rPr>
              <a:t>[Key] </a:t>
            </a:r>
            <a:r>
              <a:rPr lang="fr-CA" dirty="0">
                <a:solidFill>
                  <a:schemeClr val="tx1">
                    <a:lumMod val="95000"/>
                    <a:lumOff val="5000"/>
                  </a:schemeClr>
                </a:solidFill>
              </a:rPr>
              <a:t>La clef : N’est pas perçu comme un champ visible dans un formulaire généré avec EF. La clef primaire sur la BD.</a:t>
            </a:r>
          </a:p>
          <a:p>
            <a:pPr marL="342900" indent="-342900" algn="l">
              <a:buFont typeface="Arial" panose="020B0604020202020204" pitchFamily="34" charset="0"/>
              <a:buChar char="•"/>
            </a:pPr>
            <a:r>
              <a:rPr lang="fr-CA" b="1" dirty="0">
                <a:solidFill>
                  <a:schemeClr val="tx1">
                    <a:lumMod val="95000"/>
                    <a:lumOff val="5000"/>
                  </a:schemeClr>
                </a:solidFill>
              </a:rPr>
              <a:t>[Timestamp] </a:t>
            </a:r>
            <a:r>
              <a:rPr lang="fr-CA" dirty="0">
                <a:solidFill>
                  <a:schemeClr val="tx1">
                    <a:lumMod val="95000"/>
                    <a:lumOff val="5000"/>
                  </a:schemeClr>
                </a:solidFill>
              </a:rPr>
              <a:t>un champ qui permet de valider la concurrence (il va l’ajouter dans le where du update (where id=… and Timestamp=…).</a:t>
            </a:r>
          </a:p>
          <a:p>
            <a:pPr marL="342900" indent="-342900" algn="l">
              <a:buFont typeface="Arial" panose="020B0604020202020204" pitchFamily="34" charset="0"/>
              <a:buChar char="•"/>
            </a:pPr>
            <a:endParaRPr lang="fr-CA" dirty="0">
              <a:solidFill>
                <a:schemeClr val="tx1">
                  <a:lumMod val="95000"/>
                  <a:lumOff val="5000"/>
                </a:schemeClr>
              </a:solidFill>
            </a:endParaRPr>
          </a:p>
          <a:p>
            <a:pPr marL="342900" indent="-342900" algn="l">
              <a:buFont typeface="Arial" panose="020B0604020202020204" pitchFamily="34" charset="0"/>
              <a:buChar char="•"/>
            </a:pPr>
            <a:endParaRPr lang="fr-CA" dirty="0">
              <a:solidFill>
                <a:schemeClr val="tx1">
                  <a:lumMod val="95000"/>
                  <a:lumOff val="5000"/>
                </a:schemeClr>
              </a:solidFill>
            </a:endParaRPr>
          </a:p>
          <a:p>
            <a:pPr marL="342900" indent="-342900" algn="l">
              <a:buFont typeface="Arial" panose="020B0604020202020204" pitchFamily="34" charset="0"/>
              <a:buChar char="•"/>
            </a:pPr>
            <a:r>
              <a:rPr lang="fr-CA" b="1" dirty="0">
                <a:solidFill>
                  <a:schemeClr val="tx1">
                    <a:lumMod val="95000"/>
                    <a:lumOff val="5000"/>
                  </a:schemeClr>
                </a:solidFill>
              </a:rPr>
              <a:t>[</a:t>
            </a:r>
            <a:r>
              <a:rPr lang="fr-CA" b="1" dirty="0" err="1">
                <a:solidFill>
                  <a:schemeClr val="tx1">
                    <a:lumMod val="95000"/>
                    <a:lumOff val="5000"/>
                  </a:schemeClr>
                </a:solidFill>
              </a:rPr>
              <a:t>Required</a:t>
            </a:r>
            <a:r>
              <a:rPr lang="fr-CA" b="1" dirty="0">
                <a:solidFill>
                  <a:schemeClr val="tx1">
                    <a:lumMod val="95000"/>
                    <a:lumOff val="5000"/>
                  </a:schemeClr>
                </a:solidFill>
              </a:rPr>
              <a:t>] </a:t>
            </a:r>
            <a:r>
              <a:rPr lang="fr-CA" dirty="0">
                <a:solidFill>
                  <a:schemeClr val="tx1">
                    <a:lumMod val="95000"/>
                    <a:lumOff val="5000"/>
                  </a:schemeClr>
                </a:solidFill>
              </a:rPr>
              <a:t>Si c’est requis ou non. Contrôle le NOT NULL dans la BD, mais aussi si c’est requis dans le formulaire.  </a:t>
            </a:r>
          </a:p>
          <a:p>
            <a:pPr marL="342900" indent="-342900" algn="l">
              <a:buFont typeface="Arial" panose="020B0604020202020204" pitchFamily="34" charset="0"/>
              <a:buChar char="•"/>
            </a:pPr>
            <a:endParaRPr lang="fr-CA" dirty="0">
              <a:solidFill>
                <a:schemeClr val="tx1">
                  <a:lumMod val="95000"/>
                  <a:lumOff val="5000"/>
                </a:schemeClr>
              </a:solidFill>
            </a:endParaRPr>
          </a:p>
          <a:p>
            <a:pPr algn="l"/>
            <a:endParaRPr lang="fr-CA" dirty="0">
              <a:solidFill>
                <a:schemeClr val="tx1">
                  <a:lumMod val="95000"/>
                  <a:lumOff val="5000"/>
                </a:schemeClr>
              </a:solidFill>
            </a:endParaRPr>
          </a:p>
        </p:txBody>
      </p:sp>
      <p:pic>
        <p:nvPicPr>
          <p:cNvPr id="7" name="Image 6">
            <a:extLst>
              <a:ext uri="{FF2B5EF4-FFF2-40B4-BE49-F238E27FC236}">
                <a16:creationId xmlns:a16="http://schemas.microsoft.com/office/drawing/2014/main" id="{95FDC69D-E37B-4FB6-B98F-C4FFB2F2BB8B}"/>
              </a:ext>
            </a:extLst>
          </p:cNvPr>
          <p:cNvPicPr>
            <a:picLocks noChangeAspect="1"/>
          </p:cNvPicPr>
          <p:nvPr/>
        </p:nvPicPr>
        <p:blipFill>
          <a:blip r:embed="rId2"/>
          <a:stretch>
            <a:fillRect/>
          </a:stretch>
        </p:blipFill>
        <p:spPr>
          <a:xfrm>
            <a:off x="3569026" y="3696370"/>
            <a:ext cx="4277322" cy="704948"/>
          </a:xfrm>
          <a:prstGeom prst="rect">
            <a:avLst/>
          </a:prstGeom>
        </p:spPr>
      </p:pic>
    </p:spTree>
    <p:extLst>
      <p:ext uri="{BB962C8B-B14F-4D97-AF65-F5344CB8AC3E}">
        <p14:creationId xmlns:p14="http://schemas.microsoft.com/office/powerpoint/2010/main" val="779385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5BF5B1F-A7DD-4ACA-8E03-82226AAD6504}"/>
              </a:ext>
            </a:extLst>
          </p:cNvPr>
          <p:cNvSpPr>
            <a:spLocks noGrp="1"/>
          </p:cNvSpPr>
          <p:nvPr>
            <p:ph type="ctrTitle"/>
          </p:nvPr>
        </p:nvSpPr>
        <p:spPr/>
        <p:txBody>
          <a:bodyPr/>
          <a:lstStyle/>
          <a:p>
            <a:r>
              <a:rPr lang="fr-CA" dirty="0"/>
              <a:t>Les </a:t>
            </a:r>
            <a:r>
              <a:rPr lang="fr-CA" dirty="0" err="1"/>
              <a:t>DataAnnotations</a:t>
            </a:r>
            <a:endParaRPr lang="fr-CA" dirty="0"/>
          </a:p>
        </p:txBody>
      </p:sp>
      <p:sp>
        <p:nvSpPr>
          <p:cNvPr id="5" name="Sous-titre 4">
            <a:extLst>
              <a:ext uri="{FF2B5EF4-FFF2-40B4-BE49-F238E27FC236}">
                <a16:creationId xmlns:a16="http://schemas.microsoft.com/office/drawing/2014/main" id="{87BBB6F7-E6B1-41A1-AF51-947EC4A26460}"/>
              </a:ext>
            </a:extLst>
          </p:cNvPr>
          <p:cNvSpPr>
            <a:spLocks noGrp="1"/>
          </p:cNvSpPr>
          <p:nvPr>
            <p:ph type="subTitle" idx="1"/>
          </p:nvPr>
        </p:nvSpPr>
        <p:spPr>
          <a:xfrm>
            <a:off x="381000" y="1371600"/>
            <a:ext cx="8534400" cy="4876800"/>
          </a:xfrm>
        </p:spPr>
        <p:txBody>
          <a:bodyPr>
            <a:normAutofit/>
          </a:bodyPr>
          <a:lstStyle/>
          <a:p>
            <a:pPr marL="342900" indent="-342900" algn="l">
              <a:buFont typeface="Arial" panose="020B0604020202020204" pitchFamily="34" charset="0"/>
              <a:buChar char="•"/>
            </a:pPr>
            <a:r>
              <a:rPr lang="fr-CA" b="1" dirty="0">
                <a:solidFill>
                  <a:schemeClr val="tx1">
                    <a:lumMod val="95000"/>
                    <a:lumOff val="5000"/>
                  </a:schemeClr>
                </a:solidFill>
              </a:rPr>
              <a:t>[</a:t>
            </a:r>
            <a:r>
              <a:rPr lang="fr-CA" b="1" dirty="0" err="1">
                <a:solidFill>
                  <a:schemeClr val="tx1">
                    <a:lumMod val="95000"/>
                    <a:lumOff val="5000"/>
                  </a:schemeClr>
                </a:solidFill>
              </a:rPr>
              <a:t>MinLength</a:t>
            </a:r>
            <a:r>
              <a:rPr lang="fr-CA" b="1" dirty="0">
                <a:solidFill>
                  <a:schemeClr val="tx1">
                    <a:lumMod val="95000"/>
                    <a:lumOff val="5000"/>
                  </a:schemeClr>
                </a:solidFill>
              </a:rPr>
              <a:t>] </a:t>
            </a:r>
            <a:r>
              <a:rPr lang="fr-CA" dirty="0">
                <a:solidFill>
                  <a:schemeClr val="tx1">
                    <a:lumMod val="95000"/>
                    <a:lumOff val="5000"/>
                  </a:schemeClr>
                </a:solidFill>
              </a:rPr>
              <a:t>Minimum de caractères</a:t>
            </a:r>
          </a:p>
          <a:p>
            <a:pPr marL="342900" indent="-342900" algn="l">
              <a:buFont typeface="Arial" panose="020B0604020202020204" pitchFamily="34" charset="0"/>
              <a:buChar char="•"/>
            </a:pPr>
            <a:r>
              <a:rPr lang="fr-CA" b="1" dirty="0">
                <a:solidFill>
                  <a:schemeClr val="tx1">
                    <a:lumMod val="95000"/>
                    <a:lumOff val="5000"/>
                  </a:schemeClr>
                </a:solidFill>
              </a:rPr>
              <a:t>[</a:t>
            </a:r>
            <a:r>
              <a:rPr lang="fr-CA" b="1" dirty="0" err="1">
                <a:solidFill>
                  <a:schemeClr val="tx1">
                    <a:lumMod val="95000"/>
                    <a:lumOff val="5000"/>
                  </a:schemeClr>
                </a:solidFill>
              </a:rPr>
              <a:t>MaxLength</a:t>
            </a:r>
            <a:r>
              <a:rPr lang="fr-CA" b="1" dirty="0">
                <a:solidFill>
                  <a:schemeClr val="tx1">
                    <a:lumMod val="95000"/>
                    <a:lumOff val="5000"/>
                  </a:schemeClr>
                </a:solidFill>
              </a:rPr>
              <a:t>] </a:t>
            </a:r>
            <a:r>
              <a:rPr lang="fr-CA" dirty="0">
                <a:solidFill>
                  <a:schemeClr val="tx1">
                    <a:lumMod val="95000"/>
                    <a:lumOff val="5000"/>
                  </a:schemeClr>
                </a:solidFill>
              </a:rPr>
              <a:t>Maximum de caractères </a:t>
            </a:r>
          </a:p>
          <a:p>
            <a:pPr marL="342900" indent="-342900" algn="l">
              <a:buFont typeface="Arial" panose="020B0604020202020204" pitchFamily="34" charset="0"/>
              <a:buChar char="•"/>
            </a:pPr>
            <a:r>
              <a:rPr lang="fr-CA" b="1" dirty="0">
                <a:solidFill>
                  <a:schemeClr val="tx1">
                    <a:lumMod val="95000"/>
                    <a:lumOff val="5000"/>
                  </a:schemeClr>
                </a:solidFill>
              </a:rPr>
              <a:t>[</a:t>
            </a:r>
            <a:r>
              <a:rPr lang="fr-CA" b="1" dirty="0" err="1">
                <a:solidFill>
                  <a:schemeClr val="tx1">
                    <a:lumMod val="95000"/>
                    <a:lumOff val="5000"/>
                  </a:schemeClr>
                </a:solidFill>
              </a:rPr>
              <a:t>StringLength</a:t>
            </a:r>
            <a:r>
              <a:rPr lang="fr-CA" b="1" dirty="0">
                <a:solidFill>
                  <a:schemeClr val="tx1">
                    <a:lumMod val="95000"/>
                    <a:lumOff val="5000"/>
                  </a:schemeClr>
                </a:solidFill>
              </a:rPr>
              <a:t>]  </a:t>
            </a:r>
            <a:r>
              <a:rPr lang="fr-CA" dirty="0">
                <a:solidFill>
                  <a:schemeClr val="tx1">
                    <a:lumMod val="95000"/>
                    <a:lumOff val="5000"/>
                  </a:schemeClr>
                </a:solidFill>
              </a:rPr>
              <a:t>Même chose que pour </a:t>
            </a:r>
            <a:r>
              <a:rPr lang="fr-CA" dirty="0" err="1">
                <a:solidFill>
                  <a:schemeClr val="tx1">
                    <a:lumMod val="95000"/>
                    <a:lumOff val="5000"/>
                  </a:schemeClr>
                </a:solidFill>
              </a:rPr>
              <a:t>MaxLength</a:t>
            </a:r>
            <a:endParaRPr lang="fr-CA" dirty="0">
              <a:solidFill>
                <a:schemeClr val="tx1">
                  <a:lumMod val="95000"/>
                  <a:lumOff val="5000"/>
                </a:schemeClr>
              </a:solidFill>
            </a:endParaRPr>
          </a:p>
          <a:p>
            <a:pPr marL="342900" indent="-342900" algn="l">
              <a:buFont typeface="Arial" panose="020B0604020202020204" pitchFamily="34" charset="0"/>
              <a:buChar char="•"/>
            </a:pPr>
            <a:endParaRPr lang="fr-CA" dirty="0">
              <a:solidFill>
                <a:schemeClr val="tx1">
                  <a:lumMod val="95000"/>
                  <a:lumOff val="5000"/>
                </a:schemeClr>
              </a:solidFill>
            </a:endParaRPr>
          </a:p>
          <a:p>
            <a:pPr marL="342900" indent="-342900" algn="l">
              <a:buFont typeface="Arial" panose="020B0604020202020204" pitchFamily="34" charset="0"/>
              <a:buChar char="•"/>
            </a:pPr>
            <a:endParaRPr lang="fr-CA" dirty="0">
              <a:solidFill>
                <a:schemeClr val="tx1">
                  <a:lumMod val="95000"/>
                  <a:lumOff val="5000"/>
                </a:schemeClr>
              </a:solidFill>
            </a:endParaRPr>
          </a:p>
          <a:p>
            <a:pPr marL="342900" indent="-342900" algn="l">
              <a:buFont typeface="Arial" panose="020B0604020202020204" pitchFamily="34" charset="0"/>
              <a:buChar char="•"/>
            </a:pPr>
            <a:endParaRPr lang="fr-CA" dirty="0">
              <a:solidFill>
                <a:schemeClr val="tx1">
                  <a:lumMod val="95000"/>
                  <a:lumOff val="5000"/>
                </a:schemeClr>
              </a:solidFill>
            </a:endParaRPr>
          </a:p>
          <a:p>
            <a:pPr marL="342900" indent="-342900" algn="l">
              <a:buFont typeface="Arial" panose="020B0604020202020204" pitchFamily="34" charset="0"/>
              <a:buChar char="•"/>
            </a:pPr>
            <a:endParaRPr lang="fr-CA" dirty="0">
              <a:solidFill>
                <a:schemeClr val="tx1">
                  <a:lumMod val="95000"/>
                  <a:lumOff val="5000"/>
                </a:schemeClr>
              </a:solidFill>
            </a:endParaRPr>
          </a:p>
          <a:p>
            <a:pPr marL="342900" indent="-342900" algn="l">
              <a:buFont typeface="Arial" panose="020B0604020202020204" pitchFamily="34" charset="0"/>
              <a:buChar char="•"/>
            </a:pPr>
            <a:r>
              <a:rPr lang="fr-CA" dirty="0">
                <a:solidFill>
                  <a:schemeClr val="tx1">
                    <a:lumMod val="95000"/>
                    <a:lumOff val="5000"/>
                  </a:schemeClr>
                </a:solidFill>
              </a:rPr>
              <a:t>On a aussi </a:t>
            </a:r>
            <a:r>
              <a:rPr lang="fr-CA" dirty="0" err="1">
                <a:solidFill>
                  <a:schemeClr val="tx1">
                    <a:lumMod val="95000"/>
                    <a:lumOff val="5000"/>
                  </a:schemeClr>
                </a:solidFill>
              </a:rPr>
              <a:t>InverseProperty</a:t>
            </a:r>
            <a:r>
              <a:rPr lang="fr-CA" dirty="0">
                <a:solidFill>
                  <a:schemeClr val="tx1">
                    <a:lumMod val="95000"/>
                    <a:lumOff val="5000"/>
                  </a:schemeClr>
                </a:solidFill>
              </a:rPr>
              <a:t>, Table, </a:t>
            </a:r>
            <a:r>
              <a:rPr lang="fr-CA" dirty="0" err="1">
                <a:solidFill>
                  <a:schemeClr val="tx1">
                    <a:lumMod val="95000"/>
                    <a:lumOff val="5000"/>
                  </a:schemeClr>
                </a:solidFill>
              </a:rPr>
              <a:t>Column</a:t>
            </a:r>
            <a:r>
              <a:rPr lang="fr-CA" dirty="0">
                <a:solidFill>
                  <a:schemeClr val="tx1">
                    <a:lumMod val="95000"/>
                    <a:lumOff val="5000"/>
                  </a:schemeClr>
                </a:solidFill>
              </a:rPr>
              <a:t>, </a:t>
            </a:r>
            <a:r>
              <a:rPr lang="fr-CA" dirty="0" err="1">
                <a:solidFill>
                  <a:schemeClr val="tx1">
                    <a:lumMod val="95000"/>
                    <a:lumOff val="5000"/>
                  </a:schemeClr>
                </a:solidFill>
              </a:rPr>
              <a:t>ForeignKey</a:t>
            </a:r>
            <a:r>
              <a:rPr lang="fr-CA" dirty="0">
                <a:solidFill>
                  <a:schemeClr val="tx1">
                    <a:lumMod val="95000"/>
                    <a:lumOff val="5000"/>
                  </a:schemeClr>
                </a:solidFill>
              </a:rPr>
              <a:t>, </a:t>
            </a:r>
            <a:r>
              <a:rPr lang="fr-CA" dirty="0" err="1">
                <a:solidFill>
                  <a:schemeClr val="tx1">
                    <a:lumMod val="95000"/>
                    <a:lumOff val="5000"/>
                  </a:schemeClr>
                </a:solidFill>
              </a:rPr>
              <a:t>DatabaseGenerated</a:t>
            </a:r>
            <a:r>
              <a:rPr lang="fr-CA" dirty="0">
                <a:solidFill>
                  <a:schemeClr val="tx1">
                    <a:lumMod val="95000"/>
                    <a:lumOff val="5000"/>
                  </a:schemeClr>
                </a:solidFill>
              </a:rPr>
              <a:t> et </a:t>
            </a:r>
            <a:r>
              <a:rPr lang="fr-CA" dirty="0" err="1">
                <a:solidFill>
                  <a:schemeClr val="tx1">
                    <a:lumMod val="95000"/>
                    <a:lumOff val="5000"/>
                  </a:schemeClr>
                </a:solidFill>
              </a:rPr>
              <a:t>ComplexType</a:t>
            </a:r>
            <a:r>
              <a:rPr lang="fr-CA" dirty="0">
                <a:solidFill>
                  <a:schemeClr val="tx1">
                    <a:lumMod val="95000"/>
                    <a:lumOff val="5000"/>
                  </a:schemeClr>
                </a:solidFill>
              </a:rPr>
              <a:t> qui ne sont pas des attributs de validation mais plutôt des attributs de configuration. On ne les verra pas tous puisqu’on utilise les conventions. </a:t>
            </a:r>
          </a:p>
          <a:p>
            <a:pPr marL="342900" indent="-342900" algn="l">
              <a:buFont typeface="Arial" panose="020B0604020202020204" pitchFamily="34" charset="0"/>
              <a:buChar char="•"/>
            </a:pPr>
            <a:endParaRPr lang="fr-CA" dirty="0">
              <a:solidFill>
                <a:schemeClr val="tx1">
                  <a:lumMod val="95000"/>
                  <a:lumOff val="5000"/>
                </a:schemeClr>
              </a:solidFill>
            </a:endParaRPr>
          </a:p>
          <a:p>
            <a:pPr algn="l"/>
            <a:endParaRPr lang="fr-CA" dirty="0">
              <a:solidFill>
                <a:schemeClr val="tx1">
                  <a:lumMod val="95000"/>
                  <a:lumOff val="5000"/>
                </a:schemeClr>
              </a:solidFill>
            </a:endParaRPr>
          </a:p>
        </p:txBody>
      </p:sp>
      <p:pic>
        <p:nvPicPr>
          <p:cNvPr id="2" name="Image 1">
            <a:extLst>
              <a:ext uri="{FF2B5EF4-FFF2-40B4-BE49-F238E27FC236}">
                <a16:creationId xmlns:a16="http://schemas.microsoft.com/office/drawing/2014/main" id="{92881990-B212-4177-AC0C-5CFFA290EAD6}"/>
              </a:ext>
            </a:extLst>
          </p:cNvPr>
          <p:cNvPicPr>
            <a:picLocks noChangeAspect="1"/>
          </p:cNvPicPr>
          <p:nvPr/>
        </p:nvPicPr>
        <p:blipFill>
          <a:blip r:embed="rId2"/>
          <a:stretch>
            <a:fillRect/>
          </a:stretch>
        </p:blipFill>
        <p:spPr>
          <a:xfrm>
            <a:off x="4136743" y="2896360"/>
            <a:ext cx="4612305" cy="757829"/>
          </a:xfrm>
          <a:prstGeom prst="rect">
            <a:avLst/>
          </a:prstGeom>
        </p:spPr>
      </p:pic>
    </p:spTree>
    <p:extLst>
      <p:ext uri="{BB962C8B-B14F-4D97-AF65-F5344CB8AC3E}">
        <p14:creationId xmlns:p14="http://schemas.microsoft.com/office/powerpoint/2010/main" val="948722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54272F-5A98-4FB3-A010-612C47EFC9BA}"/>
              </a:ext>
            </a:extLst>
          </p:cNvPr>
          <p:cNvSpPr>
            <a:spLocks noGrp="1"/>
          </p:cNvSpPr>
          <p:nvPr>
            <p:ph type="ctrTitle"/>
          </p:nvPr>
        </p:nvSpPr>
        <p:spPr/>
        <p:txBody>
          <a:bodyPr/>
          <a:lstStyle/>
          <a:p>
            <a:r>
              <a:rPr lang="fr-CA" dirty="0"/>
              <a:t>Le nom du type…</a:t>
            </a:r>
          </a:p>
        </p:txBody>
      </p:sp>
      <p:sp>
        <p:nvSpPr>
          <p:cNvPr id="3" name="Sous-titre 2">
            <a:extLst>
              <a:ext uri="{FF2B5EF4-FFF2-40B4-BE49-F238E27FC236}">
                <a16:creationId xmlns:a16="http://schemas.microsoft.com/office/drawing/2014/main" id="{B18FC9E6-BA68-423B-81D6-7174BFB66BC6}"/>
              </a:ext>
            </a:extLst>
          </p:cNvPr>
          <p:cNvSpPr>
            <a:spLocks noGrp="1"/>
          </p:cNvSpPr>
          <p:nvPr>
            <p:ph type="subTitle" idx="1"/>
          </p:nvPr>
        </p:nvSpPr>
        <p:spPr/>
        <p:txBody>
          <a:bodyPr>
            <a:normAutofit lnSpcReduction="10000"/>
          </a:bodyPr>
          <a:lstStyle/>
          <a:p>
            <a:pPr marL="800100" lvl="1" indent="-342900" algn="l">
              <a:buFont typeface="Arial" panose="020B0604020202020204" pitchFamily="34" charset="0"/>
              <a:buChar char="•"/>
            </a:pPr>
            <a:r>
              <a:rPr lang="fr-CA" dirty="0">
                <a:solidFill>
                  <a:schemeClr val="tx1">
                    <a:lumMod val="95000"/>
                    <a:lumOff val="5000"/>
                  </a:schemeClr>
                </a:solidFill>
              </a:rPr>
              <a:t>Des fois on veut mettre une précision spécifique. On peut le faire ainsi. </a:t>
            </a:r>
          </a:p>
          <a:p>
            <a:pPr marL="800100" lvl="1" indent="-342900" algn="l">
              <a:buFont typeface="Arial" panose="020B0604020202020204" pitchFamily="34" charset="0"/>
              <a:buChar char="•"/>
            </a:pPr>
            <a:endParaRPr lang="fr-CA" dirty="0">
              <a:solidFill>
                <a:schemeClr val="tx1">
                  <a:lumMod val="95000"/>
                  <a:lumOff val="5000"/>
                </a:schemeClr>
              </a:solidFill>
            </a:endParaRPr>
          </a:p>
          <a:p>
            <a:pPr marL="800100" lvl="1" indent="-342900" algn="l">
              <a:buFont typeface="Arial" panose="020B0604020202020204" pitchFamily="34" charset="0"/>
              <a:buChar char="•"/>
            </a:pPr>
            <a:endParaRPr lang="fr-CA" dirty="0">
              <a:solidFill>
                <a:schemeClr val="tx1">
                  <a:lumMod val="95000"/>
                  <a:lumOff val="5000"/>
                </a:schemeClr>
              </a:solidFill>
            </a:endParaRPr>
          </a:p>
          <a:p>
            <a:pPr marL="800100" lvl="1" indent="-342900" algn="l">
              <a:buFont typeface="Arial" panose="020B0604020202020204" pitchFamily="34" charset="0"/>
              <a:buChar char="•"/>
            </a:pPr>
            <a:endParaRPr lang="fr-CA" dirty="0">
              <a:solidFill>
                <a:schemeClr val="tx1">
                  <a:lumMod val="95000"/>
                  <a:lumOff val="5000"/>
                </a:schemeClr>
              </a:solidFill>
            </a:endParaRPr>
          </a:p>
          <a:p>
            <a:pPr marL="800100" lvl="1" indent="-342900" algn="l">
              <a:buFont typeface="Arial" panose="020B0604020202020204" pitchFamily="34" charset="0"/>
              <a:buChar char="•"/>
            </a:pPr>
            <a:r>
              <a:rPr lang="fr-CA" dirty="0">
                <a:solidFill>
                  <a:schemeClr val="tx1">
                    <a:lumMod val="95000"/>
                    <a:lumOff val="5000"/>
                  </a:schemeClr>
                </a:solidFill>
              </a:rPr>
              <a:t>Notez que ça fonctionne avec les autres types SQL (exemple char(10), varchar(10), </a:t>
            </a:r>
            <a:r>
              <a:rPr lang="fr-CA" dirty="0" err="1">
                <a:solidFill>
                  <a:schemeClr val="tx1">
                    <a:lumMod val="95000"/>
                    <a:lumOff val="5000"/>
                  </a:schemeClr>
                </a:solidFill>
              </a:rPr>
              <a:t>nvarchar</a:t>
            </a:r>
            <a:r>
              <a:rPr lang="fr-CA" dirty="0">
                <a:solidFill>
                  <a:schemeClr val="tx1">
                    <a:lumMod val="95000"/>
                    <a:lumOff val="5000"/>
                  </a:schemeClr>
                </a:solidFill>
              </a:rPr>
              <a:t>(10))</a:t>
            </a:r>
          </a:p>
          <a:p>
            <a:pPr marL="800100" lvl="1" indent="-342900" algn="l">
              <a:buFont typeface="Arial" panose="020B0604020202020204" pitchFamily="34" charset="0"/>
              <a:buChar char="•"/>
            </a:pPr>
            <a:endParaRPr lang="fr-CA" dirty="0">
              <a:solidFill>
                <a:schemeClr val="tx1">
                  <a:lumMod val="95000"/>
                  <a:lumOff val="5000"/>
                </a:schemeClr>
              </a:solidFill>
            </a:endParaRPr>
          </a:p>
          <a:p>
            <a:pPr marL="800100" lvl="1" indent="-342900" algn="l">
              <a:buFont typeface="Arial" panose="020B0604020202020204" pitchFamily="34" charset="0"/>
              <a:buChar char="•"/>
            </a:pPr>
            <a:r>
              <a:rPr lang="fr-CA" dirty="0">
                <a:solidFill>
                  <a:schemeClr val="tx1">
                    <a:lumMod val="95000"/>
                    <a:lumOff val="5000"/>
                  </a:schemeClr>
                </a:solidFill>
              </a:rPr>
              <a:t>On peut aussi le faire avec notre </a:t>
            </a:r>
            <a:r>
              <a:rPr lang="fr-CA" dirty="0" err="1">
                <a:solidFill>
                  <a:schemeClr val="tx1">
                    <a:lumMod val="95000"/>
                    <a:lumOff val="5000"/>
                  </a:schemeClr>
                </a:solidFill>
              </a:rPr>
              <a:t>modelBuilder</a:t>
            </a:r>
            <a:endParaRPr lang="fr-CA" dirty="0">
              <a:solidFill>
                <a:schemeClr val="tx1">
                  <a:lumMod val="95000"/>
                  <a:lumOff val="5000"/>
                </a:schemeClr>
              </a:solidFill>
            </a:endParaRPr>
          </a:p>
          <a:p>
            <a:pPr marL="800100" lvl="1" indent="-342900" algn="l">
              <a:buFont typeface="Arial" panose="020B0604020202020204" pitchFamily="34" charset="0"/>
              <a:buChar char="•"/>
            </a:pPr>
            <a:endParaRPr lang="fr-CA" dirty="0">
              <a:solidFill>
                <a:schemeClr val="tx1">
                  <a:lumMod val="95000"/>
                  <a:lumOff val="5000"/>
                </a:schemeClr>
              </a:solidFill>
            </a:endParaRPr>
          </a:p>
          <a:p>
            <a:pPr marL="342900" indent="-342900" algn="l">
              <a:buFont typeface="Arial" panose="020B0604020202020204" pitchFamily="34" charset="0"/>
              <a:buChar char="•"/>
            </a:pPr>
            <a:endParaRPr lang="fr-CA" dirty="0">
              <a:solidFill>
                <a:schemeClr val="tx1">
                  <a:lumMod val="95000"/>
                  <a:lumOff val="5000"/>
                </a:schemeClr>
              </a:solidFill>
            </a:endParaRPr>
          </a:p>
          <a:p>
            <a:pPr marL="342900" indent="-342900" algn="l">
              <a:buFont typeface="Arial" panose="020B0604020202020204" pitchFamily="34" charset="0"/>
              <a:buChar char="•"/>
            </a:pPr>
            <a:endParaRPr lang="fr-CA" dirty="0">
              <a:solidFill>
                <a:schemeClr val="tx1">
                  <a:lumMod val="95000"/>
                  <a:lumOff val="5000"/>
                </a:schemeClr>
              </a:solidFill>
            </a:endParaRPr>
          </a:p>
        </p:txBody>
      </p:sp>
      <p:pic>
        <p:nvPicPr>
          <p:cNvPr id="5" name="Image 4">
            <a:extLst>
              <a:ext uri="{FF2B5EF4-FFF2-40B4-BE49-F238E27FC236}">
                <a16:creationId xmlns:a16="http://schemas.microsoft.com/office/drawing/2014/main" id="{8B714655-3002-41FB-8984-6C50C68AF80F}"/>
              </a:ext>
            </a:extLst>
          </p:cNvPr>
          <p:cNvPicPr>
            <a:picLocks noChangeAspect="1"/>
          </p:cNvPicPr>
          <p:nvPr/>
        </p:nvPicPr>
        <p:blipFill>
          <a:blip r:embed="rId2"/>
          <a:stretch>
            <a:fillRect/>
          </a:stretch>
        </p:blipFill>
        <p:spPr>
          <a:xfrm>
            <a:off x="838200" y="2341546"/>
            <a:ext cx="6941103" cy="500079"/>
          </a:xfrm>
          <a:prstGeom prst="rect">
            <a:avLst/>
          </a:prstGeom>
        </p:spPr>
      </p:pic>
      <p:pic>
        <p:nvPicPr>
          <p:cNvPr id="7" name="Image 6">
            <a:extLst>
              <a:ext uri="{FF2B5EF4-FFF2-40B4-BE49-F238E27FC236}">
                <a16:creationId xmlns:a16="http://schemas.microsoft.com/office/drawing/2014/main" id="{C12450D8-49F6-4C44-976C-B88B4D90E138}"/>
              </a:ext>
            </a:extLst>
          </p:cNvPr>
          <p:cNvPicPr>
            <a:picLocks noChangeAspect="1"/>
          </p:cNvPicPr>
          <p:nvPr/>
        </p:nvPicPr>
        <p:blipFill>
          <a:blip r:embed="rId3"/>
          <a:stretch>
            <a:fillRect/>
          </a:stretch>
        </p:blipFill>
        <p:spPr>
          <a:xfrm>
            <a:off x="688624" y="5556527"/>
            <a:ext cx="7240253" cy="910724"/>
          </a:xfrm>
          <a:prstGeom prst="rect">
            <a:avLst/>
          </a:prstGeom>
        </p:spPr>
      </p:pic>
    </p:spTree>
    <p:extLst>
      <p:ext uri="{BB962C8B-B14F-4D97-AF65-F5344CB8AC3E}">
        <p14:creationId xmlns:p14="http://schemas.microsoft.com/office/powerpoint/2010/main" val="1013041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D05A6C0-CBB1-4CCF-B8FC-C5B832F605BE}"/>
              </a:ext>
            </a:extLst>
          </p:cNvPr>
          <p:cNvSpPr>
            <a:spLocks noGrp="1"/>
          </p:cNvSpPr>
          <p:nvPr>
            <p:ph type="ctrTitle"/>
          </p:nvPr>
        </p:nvSpPr>
        <p:spPr/>
        <p:txBody>
          <a:bodyPr/>
          <a:lstStyle/>
          <a:p>
            <a:r>
              <a:rPr lang="fr-CA" dirty="0"/>
              <a:t>Les autres… annotations </a:t>
            </a:r>
          </a:p>
        </p:txBody>
      </p:sp>
      <p:sp>
        <p:nvSpPr>
          <p:cNvPr id="3" name="Sous-titre 2">
            <a:extLst>
              <a:ext uri="{FF2B5EF4-FFF2-40B4-BE49-F238E27FC236}">
                <a16:creationId xmlns:a16="http://schemas.microsoft.com/office/drawing/2014/main" id="{73044C6A-ACFD-476D-B91A-A98C0009F6B6}"/>
              </a:ext>
            </a:extLst>
          </p:cNvPr>
          <p:cNvSpPr>
            <a:spLocks noGrp="1"/>
          </p:cNvSpPr>
          <p:nvPr>
            <p:ph type="subTitle" idx="1"/>
          </p:nvPr>
        </p:nvSpPr>
        <p:spPr>
          <a:xfrm>
            <a:off x="381000" y="2500489"/>
            <a:ext cx="8458200" cy="2057400"/>
          </a:xfrm>
        </p:spPr>
        <p:txBody>
          <a:bodyPr>
            <a:normAutofit/>
          </a:bodyPr>
          <a:lstStyle/>
          <a:p>
            <a:r>
              <a:rPr lang="fr-CA" sz="2500" dirty="0">
                <a:solidFill>
                  <a:schemeClr val="tx1">
                    <a:lumMod val="95000"/>
                    <a:lumOff val="5000"/>
                  </a:schemeClr>
                </a:solidFill>
              </a:rPr>
              <a:t>Ces dernières annotations sont surtout utilisées pour les contraintes de base de données. Nous avons d’autres annotations qui sont pour le rendu et pour la validation complexe des données (exemple : courriel ou téléphone) </a:t>
            </a:r>
          </a:p>
          <a:p>
            <a:endParaRPr lang="fr-CA" sz="2500" dirty="0">
              <a:solidFill>
                <a:schemeClr val="tx1">
                  <a:lumMod val="95000"/>
                  <a:lumOff val="5000"/>
                </a:schemeClr>
              </a:solidFill>
            </a:endParaRPr>
          </a:p>
          <a:p>
            <a:pPr marL="342900" indent="-342900">
              <a:buFont typeface="Arial" panose="020B0604020202020204" pitchFamily="34" charset="0"/>
              <a:buChar char="•"/>
            </a:pPr>
            <a:endParaRPr lang="fr-CA" sz="2500" dirty="0">
              <a:solidFill>
                <a:schemeClr val="tx1">
                  <a:lumMod val="95000"/>
                  <a:lumOff val="5000"/>
                </a:schemeClr>
              </a:solidFill>
            </a:endParaRPr>
          </a:p>
          <a:p>
            <a:endParaRPr lang="fr-CA" sz="2500" dirty="0">
              <a:solidFill>
                <a:schemeClr val="tx1">
                  <a:lumMod val="95000"/>
                  <a:lumOff val="5000"/>
                </a:schemeClr>
              </a:solidFill>
            </a:endParaRPr>
          </a:p>
          <a:p>
            <a:endParaRPr lang="fr-CA" sz="2500" dirty="0">
              <a:solidFill>
                <a:schemeClr val="tx1">
                  <a:lumMod val="95000"/>
                  <a:lumOff val="5000"/>
                </a:schemeClr>
              </a:solidFill>
            </a:endParaRPr>
          </a:p>
          <a:p>
            <a:endParaRPr lang="fr-CA" sz="2500" dirty="0">
              <a:solidFill>
                <a:schemeClr val="tx1">
                  <a:lumMod val="95000"/>
                  <a:lumOff val="5000"/>
                </a:schemeClr>
              </a:solidFill>
            </a:endParaRPr>
          </a:p>
        </p:txBody>
      </p:sp>
    </p:spTree>
    <p:extLst>
      <p:ext uri="{BB962C8B-B14F-4D97-AF65-F5344CB8AC3E}">
        <p14:creationId xmlns:p14="http://schemas.microsoft.com/office/powerpoint/2010/main" val="3359017954"/>
      </p:ext>
    </p:extLst>
  </p:cSld>
  <p:clrMapOvr>
    <a:masterClrMapping/>
  </p:clrMapOvr>
</p:sld>
</file>

<file path=ppt/theme/theme1.xml><?xml version="1.0" encoding="utf-8"?>
<a:theme xmlns:a="http://schemas.openxmlformats.org/drawingml/2006/main" name="Office Theme">
  <a:themeElements>
    <a:clrScheme name="Construction Area">
      <a:dk1>
        <a:sysClr val="windowText" lastClr="000000"/>
      </a:dk1>
      <a:lt1>
        <a:sysClr val="window" lastClr="FFFFFF"/>
      </a:lt1>
      <a:dk2>
        <a:srgbClr val="1F497D"/>
      </a:dk2>
      <a:lt2>
        <a:srgbClr val="EEECE1"/>
      </a:lt2>
      <a:accent1>
        <a:srgbClr val="FDD146"/>
      </a:accent1>
      <a:accent2>
        <a:srgbClr val="F0821E"/>
      </a:accent2>
      <a:accent3>
        <a:srgbClr val="BC1100"/>
      </a:accent3>
      <a:accent4>
        <a:srgbClr val="FFFFFF"/>
      </a:accent4>
      <a:accent5>
        <a:srgbClr val="0071E9"/>
      </a:accent5>
      <a:accent6>
        <a:srgbClr val="00E6E9"/>
      </a:accent6>
      <a:hlink>
        <a:srgbClr val="0000FF"/>
      </a:hlink>
      <a:folHlink>
        <a:srgbClr val="800080"/>
      </a:folHlink>
    </a:clrScheme>
    <a:fontScheme name="reflective ball">
      <a:majorFont>
        <a:latin typeface="Franklin Gothic Heavy"/>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B01EB5FE688904089EF367EACDAB216" ma:contentTypeVersion="2" ma:contentTypeDescription="Crée un document." ma:contentTypeScope="" ma:versionID="2ce833a537e2109cd768d7e641d6e45e">
  <xsd:schema xmlns:xsd="http://www.w3.org/2001/XMLSchema" xmlns:xs="http://www.w3.org/2001/XMLSchema" xmlns:p="http://schemas.microsoft.com/office/2006/metadata/properties" xmlns:ns2="33c16adb-e705-41f7-929d-d0e6df3aec60" targetNamespace="http://schemas.microsoft.com/office/2006/metadata/properties" ma:root="true" ma:fieldsID="3d8d789942bab41766e6c928e5a4dd5d" ns2:_="">
    <xsd:import namespace="33c16adb-e705-41f7-929d-d0e6df3aec6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c16adb-e705-41f7-929d-d0e6df3aec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91A922B-74C7-4939-A3DD-C9A29B56E83E}">
  <ds:schemaRefs>
    <ds:schemaRef ds:uri="http://schemas.microsoft.com/sharepoint/v3/contenttype/forms"/>
  </ds:schemaRefs>
</ds:datastoreItem>
</file>

<file path=customXml/itemProps2.xml><?xml version="1.0" encoding="utf-8"?>
<ds:datastoreItem xmlns:ds="http://schemas.openxmlformats.org/officeDocument/2006/customXml" ds:itemID="{3E84D47C-7731-41BC-8F7C-8948F8E8A031}">
  <ds:schemaRefs>
    <ds:schemaRef ds:uri="http://schemas.microsoft.com/office/2006/metadata/properties"/>
    <ds:schemaRef ds:uri="http://www.w3.org/2000/xmlns/"/>
    <ds:schemaRef ds:uri="http://schemas.microsoft.com/office/infopath/2007/PartnerControls"/>
  </ds:schemaRefs>
</ds:datastoreItem>
</file>

<file path=customXml/itemProps3.xml><?xml version="1.0" encoding="utf-8"?>
<ds:datastoreItem xmlns:ds="http://schemas.openxmlformats.org/officeDocument/2006/customXml" ds:itemID="{EBEDE4D4-9964-4718-AB62-9CEED2258F8F}"/>
</file>

<file path=docProps/app.xml><?xml version="1.0" encoding="utf-8"?>
<Properties xmlns="http://schemas.openxmlformats.org/officeDocument/2006/extended-properties" xmlns:vt="http://schemas.openxmlformats.org/officeDocument/2006/docPropsVTypes">
  <TotalTime>6696</TotalTime>
  <Words>1175</Words>
  <Application>Microsoft Office PowerPoint</Application>
  <PresentationFormat>Affichage à l'écran (4:3)</PresentationFormat>
  <Paragraphs>156</Paragraphs>
  <Slides>23</Slides>
  <Notes>2</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23</vt:i4>
      </vt:variant>
    </vt:vector>
  </HeadingPairs>
  <TitlesOfParts>
    <vt:vector size="31" baseType="lpstr">
      <vt:lpstr>Arial</vt:lpstr>
      <vt:lpstr>Calibri</vt:lpstr>
      <vt:lpstr>Consolas</vt:lpstr>
      <vt:lpstr>Courier New</vt:lpstr>
      <vt:lpstr>Impact</vt:lpstr>
      <vt:lpstr>Segoe UI</vt:lpstr>
      <vt:lpstr>SFMono-Regular</vt:lpstr>
      <vt:lpstr>Office Theme</vt:lpstr>
      <vt:lpstr>Programmation Web Transactionnelle</vt:lpstr>
      <vt:lpstr>Présentation PowerPoint</vt:lpstr>
      <vt:lpstr>Les annotations et validateurs</vt:lpstr>
      <vt:lpstr>Mais d’où viennent ces validations? </vt:lpstr>
      <vt:lpstr>Les annotations ont une triple fonction</vt:lpstr>
      <vt:lpstr>Les annotations</vt:lpstr>
      <vt:lpstr>Les DataAnnotations</vt:lpstr>
      <vt:lpstr>Le nom du type…</vt:lpstr>
      <vt:lpstr>Les autres… annotations </vt:lpstr>
      <vt:lpstr>Les autres… annotations </vt:lpstr>
      <vt:lpstr>Les ErrorMessages sont paramétrables</vt:lpstr>
      <vt:lpstr>[remote]</vt:lpstr>
      <vt:lpstr>[remote]</vt:lpstr>
      <vt:lpstr>Validation personnalisée</vt:lpstr>
      <vt:lpstr>Validation personnalisée</vt:lpstr>
      <vt:lpstr>Refaire la validation…</vt:lpstr>
      <vt:lpstr>Contrôler le HTML généré</vt:lpstr>
      <vt:lpstr>[Display] et [DisplayFormat]</vt:lpstr>
      <vt:lpstr>Les types de données </vt:lpstr>
      <vt:lpstr>Contraintes dans l’URL</vt:lpstr>
      <vt:lpstr>Contrainte sur le routing</vt:lpstr>
      <vt:lpstr>Contrainte sur le routing</vt:lpstr>
      <vt:lpstr>Contrainte sur le routing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PresenterMedia.com</dc:creator>
  <cp:lastModifiedBy>Giroux Veilleux Thierry</cp:lastModifiedBy>
  <cp:revision>191</cp:revision>
  <dcterms:created xsi:type="dcterms:W3CDTF">2012-04-23T14:57:20Z</dcterms:created>
  <dcterms:modified xsi:type="dcterms:W3CDTF">2021-09-03T19:28:52Z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0x010100FB01EB5FE688904089EF367EACDAB216</vt:lpwstr>
  </property>
</Properties>
</file>